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57"/>
  </p:notesMasterIdLst>
  <p:sldIdLst>
    <p:sldId id="260" r:id="rId2"/>
    <p:sldId id="309" r:id="rId3"/>
    <p:sldId id="259" r:id="rId4"/>
    <p:sldId id="266" r:id="rId5"/>
    <p:sldId id="267" r:id="rId6"/>
    <p:sldId id="268" r:id="rId7"/>
    <p:sldId id="269" r:id="rId8"/>
    <p:sldId id="270" r:id="rId9"/>
    <p:sldId id="271" r:id="rId10"/>
    <p:sldId id="261" r:id="rId11"/>
    <p:sldId id="273" r:id="rId12"/>
    <p:sldId id="274" r:id="rId13"/>
    <p:sldId id="275" r:id="rId14"/>
    <p:sldId id="276" r:id="rId15"/>
    <p:sldId id="277" r:id="rId16"/>
    <p:sldId id="278" r:id="rId17"/>
    <p:sldId id="281" r:id="rId18"/>
    <p:sldId id="280" r:id="rId19"/>
    <p:sldId id="282" r:id="rId20"/>
    <p:sldId id="283" r:id="rId21"/>
    <p:sldId id="284" r:id="rId22"/>
    <p:sldId id="285" r:id="rId23"/>
    <p:sldId id="286" r:id="rId24"/>
    <p:sldId id="287" r:id="rId25"/>
    <p:sldId id="288" r:id="rId26"/>
    <p:sldId id="289" r:id="rId27"/>
    <p:sldId id="290" r:id="rId28"/>
    <p:sldId id="291" r:id="rId29"/>
    <p:sldId id="292" r:id="rId30"/>
    <p:sldId id="293" r:id="rId31"/>
    <p:sldId id="294" r:id="rId32"/>
    <p:sldId id="295" r:id="rId33"/>
    <p:sldId id="296" r:id="rId34"/>
    <p:sldId id="297" r:id="rId35"/>
    <p:sldId id="298" r:id="rId36"/>
    <p:sldId id="299" r:id="rId37"/>
    <p:sldId id="300" r:id="rId38"/>
    <p:sldId id="314" r:id="rId39"/>
    <p:sldId id="315" r:id="rId40"/>
    <p:sldId id="316" r:id="rId41"/>
    <p:sldId id="317" r:id="rId42"/>
    <p:sldId id="318" r:id="rId43"/>
    <p:sldId id="319" r:id="rId44"/>
    <p:sldId id="320" r:id="rId45"/>
    <p:sldId id="321" r:id="rId46"/>
    <p:sldId id="303" r:id="rId47"/>
    <p:sldId id="304" r:id="rId48"/>
    <p:sldId id="305" r:id="rId49"/>
    <p:sldId id="306" r:id="rId50"/>
    <p:sldId id="308" r:id="rId51"/>
    <p:sldId id="310" r:id="rId52"/>
    <p:sldId id="311" r:id="rId53"/>
    <p:sldId id="312" r:id="rId54"/>
    <p:sldId id="313" r:id="rId55"/>
    <p:sldId id="265" r:id="rId56"/>
  </p:sldIdLst>
  <p:sldSz cx="12192000" cy="6858000"/>
  <p:notesSz cx="6858000" cy="9144000"/>
  <p:embeddedFontLst>
    <p:embeddedFont>
      <p:font typeface="더페이스샵 잉크립퀴드체" panose="03050503000000000000" pitchFamily="66" charset="-127"/>
      <p:regular r:id="rId58"/>
    </p:embeddedFont>
    <p:embeddedFont>
      <p:font typeface="맑은 고딕" panose="020B0503020000020004" pitchFamily="50" charset="-127"/>
      <p:regular r:id="rId59"/>
      <p:bold r:id="rId60"/>
    </p:embeddedFont>
    <p:embeddedFont>
      <p:font typeface="10X10 Bold" panose="020D0604000000000000" pitchFamily="50" charset="-127"/>
      <p:regular r:id="rId61"/>
    </p:embeddedFont>
    <p:embeddedFont>
      <p:font typeface="10X10" panose="020D0604000000000000" pitchFamily="50" charset="-127"/>
      <p:regular r:id="rId62"/>
    </p:embeddedFont>
  </p:embeddedFontLst>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5" orient="horz" pos="1275" userDrawn="1">
          <p15:clr>
            <a:srgbClr val="A4A3A4"/>
          </p15:clr>
        </p15:guide>
        <p15:guide id="7" pos="7537" userDrawn="1">
          <p15:clr>
            <a:srgbClr val="A4A3A4"/>
          </p15:clr>
        </p15:guide>
        <p15:guide id="8" orient="horz" pos="663" userDrawn="1">
          <p15:clr>
            <a:srgbClr val="A4A3A4"/>
          </p15:clr>
        </p15:guide>
        <p15:guide id="9" pos="3545"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6C8"/>
    <a:srgbClr val="FFDD74"/>
    <a:srgbClr val="839D5C"/>
    <a:srgbClr val="15B9F3"/>
    <a:srgbClr val="5E97E1"/>
    <a:srgbClr val="F2F2F3"/>
    <a:srgbClr val="D5D5D5"/>
    <a:srgbClr val="3CD7F6"/>
    <a:srgbClr val="FAFAFA"/>
    <a:srgbClr val="FDFDF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390" autoAdjust="0"/>
    <p:restoredTop sz="0" autoAdjust="0"/>
  </p:normalViewPr>
  <p:slideViewPr>
    <p:cSldViewPr snapToGrid="0" showGuides="1">
      <p:cViewPr varScale="1">
        <p:scale>
          <a:sx n="87" d="100"/>
          <a:sy n="87" d="100"/>
        </p:scale>
        <p:origin x="691" y="77"/>
      </p:cViewPr>
      <p:guideLst>
        <p:guide orient="horz" pos="1275"/>
        <p:guide pos="7537"/>
        <p:guide orient="horz" pos="663"/>
        <p:guide pos="3545"/>
      </p:guideLst>
    </p:cSldViewPr>
  </p:slideViewPr>
  <p:notesTextViewPr>
    <p:cViewPr>
      <p:scale>
        <a:sx n="1" d="1"/>
        <a:sy n="1" d="1"/>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font" Target="fonts/font1.fntdata"/><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font" Target="fonts/font4.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2.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3.fntdata"/><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98AE070-50B1-43FD-BAAB-9A3379DDDD38}" type="datetimeFigureOut">
              <a:rPr lang="ko-KR" altLang="en-US" smtClean="0"/>
              <a:t>2019-02-22</a:t>
            </a:fld>
            <a:endParaRPr lang="ko-KR" altLang="en-US"/>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2EC76F7-949C-4639-B2C3-5E6FE8A19520}" type="slidenum">
              <a:rPr lang="ko-KR" altLang="en-US" smtClean="0"/>
              <a:t>‹#›</a:t>
            </a:fld>
            <a:endParaRPr lang="ko-KR" altLang="en-US"/>
          </a:p>
        </p:txBody>
      </p:sp>
    </p:spTree>
    <p:extLst>
      <p:ext uri="{BB962C8B-B14F-4D97-AF65-F5344CB8AC3E}">
        <p14:creationId xmlns:p14="http://schemas.microsoft.com/office/powerpoint/2010/main" val="3772206429"/>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2EC76F7-949C-4639-B2C3-5E6FE8A19520}" type="slidenum">
              <a:rPr lang="ko-KR" altLang="en-US" smtClean="0"/>
              <a:t>1</a:t>
            </a:fld>
            <a:endParaRPr lang="ko-KR" altLang="en-US"/>
          </a:p>
        </p:txBody>
      </p:sp>
    </p:spTree>
    <p:extLst>
      <p:ext uri="{BB962C8B-B14F-4D97-AF65-F5344CB8AC3E}">
        <p14:creationId xmlns:p14="http://schemas.microsoft.com/office/powerpoint/2010/main" val="35079254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2EC76F7-949C-4639-B2C3-5E6FE8A19520}" type="slidenum">
              <a:rPr lang="ko-KR" altLang="en-US" smtClean="0"/>
              <a:t>15</a:t>
            </a:fld>
            <a:endParaRPr lang="ko-KR" altLang="en-US"/>
          </a:p>
        </p:txBody>
      </p:sp>
    </p:spTree>
    <p:extLst>
      <p:ext uri="{BB962C8B-B14F-4D97-AF65-F5344CB8AC3E}">
        <p14:creationId xmlns:p14="http://schemas.microsoft.com/office/powerpoint/2010/main" val="36602058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2EC76F7-949C-4639-B2C3-5E6FE8A19520}" type="slidenum">
              <a:rPr lang="ko-KR" altLang="en-US" smtClean="0"/>
              <a:t>16</a:t>
            </a:fld>
            <a:endParaRPr lang="ko-KR" altLang="en-US"/>
          </a:p>
        </p:txBody>
      </p:sp>
    </p:spTree>
    <p:extLst>
      <p:ext uri="{BB962C8B-B14F-4D97-AF65-F5344CB8AC3E}">
        <p14:creationId xmlns:p14="http://schemas.microsoft.com/office/powerpoint/2010/main" val="18813123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2EC76F7-949C-4639-B2C3-5E6FE8A19520}" type="slidenum">
              <a:rPr lang="ko-KR" altLang="en-US" smtClean="0"/>
              <a:t>17</a:t>
            </a:fld>
            <a:endParaRPr lang="ko-KR" altLang="en-US"/>
          </a:p>
        </p:txBody>
      </p:sp>
    </p:spTree>
    <p:extLst>
      <p:ext uri="{BB962C8B-B14F-4D97-AF65-F5344CB8AC3E}">
        <p14:creationId xmlns:p14="http://schemas.microsoft.com/office/powerpoint/2010/main" val="33558418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2EC76F7-949C-4639-B2C3-5E6FE8A19520}" type="slidenum">
              <a:rPr lang="ko-KR" altLang="en-US" smtClean="0"/>
              <a:t>18</a:t>
            </a:fld>
            <a:endParaRPr lang="ko-KR" altLang="en-US"/>
          </a:p>
        </p:txBody>
      </p:sp>
    </p:spTree>
    <p:extLst>
      <p:ext uri="{BB962C8B-B14F-4D97-AF65-F5344CB8AC3E}">
        <p14:creationId xmlns:p14="http://schemas.microsoft.com/office/powerpoint/2010/main" val="37585612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2EC76F7-949C-4639-B2C3-5E6FE8A19520}" type="slidenum">
              <a:rPr lang="ko-KR" altLang="en-US" smtClean="0"/>
              <a:t>19</a:t>
            </a:fld>
            <a:endParaRPr lang="ko-KR" altLang="en-US"/>
          </a:p>
        </p:txBody>
      </p:sp>
    </p:spTree>
    <p:extLst>
      <p:ext uri="{BB962C8B-B14F-4D97-AF65-F5344CB8AC3E}">
        <p14:creationId xmlns:p14="http://schemas.microsoft.com/office/powerpoint/2010/main" val="30200890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2EC76F7-949C-4639-B2C3-5E6FE8A19520}" type="slidenum">
              <a:rPr lang="ko-KR" altLang="en-US" smtClean="0"/>
              <a:t>20</a:t>
            </a:fld>
            <a:endParaRPr lang="ko-KR" altLang="en-US"/>
          </a:p>
        </p:txBody>
      </p:sp>
    </p:spTree>
    <p:extLst>
      <p:ext uri="{BB962C8B-B14F-4D97-AF65-F5344CB8AC3E}">
        <p14:creationId xmlns:p14="http://schemas.microsoft.com/office/powerpoint/2010/main" val="42821675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2EC76F7-949C-4639-B2C3-5E6FE8A19520}" type="slidenum">
              <a:rPr lang="ko-KR" altLang="en-US" smtClean="0"/>
              <a:t>21</a:t>
            </a:fld>
            <a:endParaRPr lang="ko-KR" altLang="en-US"/>
          </a:p>
        </p:txBody>
      </p:sp>
    </p:spTree>
    <p:extLst>
      <p:ext uri="{BB962C8B-B14F-4D97-AF65-F5344CB8AC3E}">
        <p14:creationId xmlns:p14="http://schemas.microsoft.com/office/powerpoint/2010/main" val="10207411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2EC76F7-949C-4639-B2C3-5E6FE8A19520}" type="slidenum">
              <a:rPr lang="ko-KR" altLang="en-US" smtClean="0"/>
              <a:t>22</a:t>
            </a:fld>
            <a:endParaRPr lang="ko-KR" altLang="en-US"/>
          </a:p>
        </p:txBody>
      </p:sp>
    </p:spTree>
    <p:extLst>
      <p:ext uri="{BB962C8B-B14F-4D97-AF65-F5344CB8AC3E}">
        <p14:creationId xmlns:p14="http://schemas.microsoft.com/office/powerpoint/2010/main" val="42571835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2EC76F7-949C-4639-B2C3-5E6FE8A19520}" type="slidenum">
              <a:rPr lang="ko-KR" altLang="en-US" smtClean="0"/>
              <a:t>23</a:t>
            </a:fld>
            <a:endParaRPr lang="ko-KR" altLang="en-US"/>
          </a:p>
        </p:txBody>
      </p:sp>
    </p:spTree>
    <p:extLst>
      <p:ext uri="{BB962C8B-B14F-4D97-AF65-F5344CB8AC3E}">
        <p14:creationId xmlns:p14="http://schemas.microsoft.com/office/powerpoint/2010/main" val="21940177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2EC76F7-949C-4639-B2C3-5E6FE8A19520}" type="slidenum">
              <a:rPr lang="ko-KR" altLang="en-US" smtClean="0"/>
              <a:t>24</a:t>
            </a:fld>
            <a:endParaRPr lang="ko-KR" altLang="en-US"/>
          </a:p>
        </p:txBody>
      </p:sp>
    </p:spTree>
    <p:extLst>
      <p:ext uri="{BB962C8B-B14F-4D97-AF65-F5344CB8AC3E}">
        <p14:creationId xmlns:p14="http://schemas.microsoft.com/office/powerpoint/2010/main" val="33411844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2EC76F7-949C-4639-B2C3-5E6FE8A19520}" type="slidenum">
              <a:rPr lang="ko-KR" altLang="en-US" smtClean="0"/>
              <a:t>3</a:t>
            </a:fld>
            <a:endParaRPr lang="ko-KR" altLang="en-US"/>
          </a:p>
        </p:txBody>
      </p:sp>
    </p:spTree>
    <p:extLst>
      <p:ext uri="{BB962C8B-B14F-4D97-AF65-F5344CB8AC3E}">
        <p14:creationId xmlns:p14="http://schemas.microsoft.com/office/powerpoint/2010/main" val="8334061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2EC76F7-949C-4639-B2C3-5E6FE8A19520}" type="slidenum">
              <a:rPr lang="ko-KR" altLang="en-US" smtClean="0"/>
              <a:t>25</a:t>
            </a:fld>
            <a:endParaRPr lang="ko-KR" altLang="en-US"/>
          </a:p>
        </p:txBody>
      </p:sp>
    </p:spTree>
    <p:extLst>
      <p:ext uri="{BB962C8B-B14F-4D97-AF65-F5344CB8AC3E}">
        <p14:creationId xmlns:p14="http://schemas.microsoft.com/office/powerpoint/2010/main" val="389694804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2EC76F7-949C-4639-B2C3-5E6FE8A19520}" type="slidenum">
              <a:rPr lang="ko-KR" altLang="en-US" smtClean="0"/>
              <a:t>26</a:t>
            </a:fld>
            <a:endParaRPr lang="ko-KR" altLang="en-US"/>
          </a:p>
        </p:txBody>
      </p:sp>
    </p:spTree>
    <p:extLst>
      <p:ext uri="{BB962C8B-B14F-4D97-AF65-F5344CB8AC3E}">
        <p14:creationId xmlns:p14="http://schemas.microsoft.com/office/powerpoint/2010/main" val="52796772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2EC76F7-949C-4639-B2C3-5E6FE8A19520}" type="slidenum">
              <a:rPr lang="ko-KR" altLang="en-US" smtClean="0"/>
              <a:t>27</a:t>
            </a:fld>
            <a:endParaRPr lang="ko-KR" altLang="en-US"/>
          </a:p>
        </p:txBody>
      </p:sp>
    </p:spTree>
    <p:extLst>
      <p:ext uri="{BB962C8B-B14F-4D97-AF65-F5344CB8AC3E}">
        <p14:creationId xmlns:p14="http://schemas.microsoft.com/office/powerpoint/2010/main" val="69191067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2EC76F7-949C-4639-B2C3-5E6FE8A19520}" type="slidenum">
              <a:rPr lang="ko-KR" altLang="en-US" smtClean="0"/>
              <a:t>28</a:t>
            </a:fld>
            <a:endParaRPr lang="ko-KR" altLang="en-US"/>
          </a:p>
        </p:txBody>
      </p:sp>
    </p:spTree>
    <p:extLst>
      <p:ext uri="{BB962C8B-B14F-4D97-AF65-F5344CB8AC3E}">
        <p14:creationId xmlns:p14="http://schemas.microsoft.com/office/powerpoint/2010/main" val="343457787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2EC76F7-949C-4639-B2C3-5E6FE8A19520}" type="slidenum">
              <a:rPr lang="ko-KR" altLang="en-US" smtClean="0"/>
              <a:t>29</a:t>
            </a:fld>
            <a:endParaRPr lang="ko-KR" altLang="en-US"/>
          </a:p>
        </p:txBody>
      </p:sp>
    </p:spTree>
    <p:extLst>
      <p:ext uri="{BB962C8B-B14F-4D97-AF65-F5344CB8AC3E}">
        <p14:creationId xmlns:p14="http://schemas.microsoft.com/office/powerpoint/2010/main" val="291790714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2EC76F7-949C-4639-B2C3-5E6FE8A19520}" type="slidenum">
              <a:rPr lang="ko-KR" altLang="en-US" smtClean="0"/>
              <a:t>30</a:t>
            </a:fld>
            <a:endParaRPr lang="ko-KR" altLang="en-US"/>
          </a:p>
        </p:txBody>
      </p:sp>
    </p:spTree>
    <p:extLst>
      <p:ext uri="{BB962C8B-B14F-4D97-AF65-F5344CB8AC3E}">
        <p14:creationId xmlns:p14="http://schemas.microsoft.com/office/powerpoint/2010/main" val="412113725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2EC76F7-949C-4639-B2C3-5E6FE8A19520}" type="slidenum">
              <a:rPr lang="ko-KR" altLang="en-US" smtClean="0"/>
              <a:t>31</a:t>
            </a:fld>
            <a:endParaRPr lang="ko-KR" altLang="en-US"/>
          </a:p>
        </p:txBody>
      </p:sp>
    </p:spTree>
    <p:extLst>
      <p:ext uri="{BB962C8B-B14F-4D97-AF65-F5344CB8AC3E}">
        <p14:creationId xmlns:p14="http://schemas.microsoft.com/office/powerpoint/2010/main" val="267342379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2EC76F7-949C-4639-B2C3-5E6FE8A19520}" type="slidenum">
              <a:rPr lang="ko-KR" altLang="en-US" smtClean="0"/>
              <a:t>32</a:t>
            </a:fld>
            <a:endParaRPr lang="ko-KR" altLang="en-US"/>
          </a:p>
        </p:txBody>
      </p:sp>
    </p:spTree>
    <p:extLst>
      <p:ext uri="{BB962C8B-B14F-4D97-AF65-F5344CB8AC3E}">
        <p14:creationId xmlns:p14="http://schemas.microsoft.com/office/powerpoint/2010/main" val="20762792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2EC76F7-949C-4639-B2C3-5E6FE8A19520}" type="slidenum">
              <a:rPr lang="ko-KR" altLang="en-US" smtClean="0"/>
              <a:t>33</a:t>
            </a:fld>
            <a:endParaRPr lang="ko-KR" altLang="en-US"/>
          </a:p>
        </p:txBody>
      </p:sp>
    </p:spTree>
    <p:extLst>
      <p:ext uri="{BB962C8B-B14F-4D97-AF65-F5344CB8AC3E}">
        <p14:creationId xmlns:p14="http://schemas.microsoft.com/office/powerpoint/2010/main" val="12406304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2EC76F7-949C-4639-B2C3-5E6FE8A19520}" type="slidenum">
              <a:rPr lang="ko-KR" altLang="en-US" smtClean="0"/>
              <a:t>34</a:t>
            </a:fld>
            <a:endParaRPr lang="ko-KR" altLang="en-US"/>
          </a:p>
        </p:txBody>
      </p:sp>
    </p:spTree>
    <p:extLst>
      <p:ext uri="{BB962C8B-B14F-4D97-AF65-F5344CB8AC3E}">
        <p14:creationId xmlns:p14="http://schemas.microsoft.com/office/powerpoint/2010/main" val="12962639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2EC76F7-949C-4639-B2C3-5E6FE8A19520}" type="slidenum">
              <a:rPr lang="ko-KR" altLang="en-US" smtClean="0"/>
              <a:t>4</a:t>
            </a:fld>
            <a:endParaRPr lang="ko-KR" altLang="en-US"/>
          </a:p>
        </p:txBody>
      </p:sp>
    </p:spTree>
    <p:extLst>
      <p:ext uri="{BB962C8B-B14F-4D97-AF65-F5344CB8AC3E}">
        <p14:creationId xmlns:p14="http://schemas.microsoft.com/office/powerpoint/2010/main" val="171112358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2EC76F7-949C-4639-B2C3-5E6FE8A19520}" type="slidenum">
              <a:rPr lang="ko-KR" altLang="en-US" smtClean="0"/>
              <a:t>35</a:t>
            </a:fld>
            <a:endParaRPr lang="ko-KR" altLang="en-US"/>
          </a:p>
        </p:txBody>
      </p:sp>
    </p:spTree>
    <p:extLst>
      <p:ext uri="{BB962C8B-B14F-4D97-AF65-F5344CB8AC3E}">
        <p14:creationId xmlns:p14="http://schemas.microsoft.com/office/powerpoint/2010/main" val="217663884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2EC76F7-949C-4639-B2C3-5E6FE8A19520}" type="slidenum">
              <a:rPr lang="ko-KR" altLang="en-US" smtClean="0"/>
              <a:t>36</a:t>
            </a:fld>
            <a:endParaRPr lang="ko-KR" altLang="en-US"/>
          </a:p>
        </p:txBody>
      </p:sp>
    </p:spTree>
    <p:extLst>
      <p:ext uri="{BB962C8B-B14F-4D97-AF65-F5344CB8AC3E}">
        <p14:creationId xmlns:p14="http://schemas.microsoft.com/office/powerpoint/2010/main" val="402378613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2EC76F7-949C-4639-B2C3-5E6FE8A19520}" type="slidenum">
              <a:rPr lang="ko-KR" altLang="en-US" smtClean="0"/>
              <a:t>37</a:t>
            </a:fld>
            <a:endParaRPr lang="ko-KR" altLang="en-US"/>
          </a:p>
        </p:txBody>
      </p:sp>
    </p:spTree>
    <p:extLst>
      <p:ext uri="{BB962C8B-B14F-4D97-AF65-F5344CB8AC3E}">
        <p14:creationId xmlns:p14="http://schemas.microsoft.com/office/powerpoint/2010/main" val="193227255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2EC76F7-949C-4639-B2C3-5E6FE8A19520}" type="slidenum">
              <a:rPr lang="ko-KR" altLang="en-US" smtClean="0"/>
              <a:t>38</a:t>
            </a:fld>
            <a:endParaRPr lang="ko-KR" altLang="en-US"/>
          </a:p>
        </p:txBody>
      </p:sp>
    </p:spTree>
    <p:extLst>
      <p:ext uri="{BB962C8B-B14F-4D97-AF65-F5344CB8AC3E}">
        <p14:creationId xmlns:p14="http://schemas.microsoft.com/office/powerpoint/2010/main" val="13231762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smtClean="0"/>
              <a:t>내가 설정한 </a:t>
            </a:r>
            <a:r>
              <a:rPr lang="ko-KR" altLang="en-US" dirty="0" err="1" smtClean="0"/>
              <a:t>변수명</a:t>
            </a:r>
            <a:r>
              <a:rPr lang="ko-KR" altLang="en-US" dirty="0" smtClean="0"/>
              <a:t> 죄다 노출</a:t>
            </a:r>
            <a:r>
              <a:rPr lang="en-US" altLang="ko-KR" dirty="0" smtClean="0"/>
              <a:t>!</a:t>
            </a:r>
            <a:endParaRPr lang="ko-KR" altLang="en-US" dirty="0"/>
          </a:p>
        </p:txBody>
      </p:sp>
      <p:sp>
        <p:nvSpPr>
          <p:cNvPr id="4" name="슬라이드 번호 개체 틀 3"/>
          <p:cNvSpPr>
            <a:spLocks noGrp="1"/>
          </p:cNvSpPr>
          <p:nvPr>
            <p:ph type="sldNum" sz="quarter" idx="5"/>
          </p:nvPr>
        </p:nvSpPr>
        <p:spPr/>
        <p:txBody>
          <a:bodyPr/>
          <a:lstStyle/>
          <a:p>
            <a:fld id="{72EC76F7-949C-4639-B2C3-5E6FE8A19520}" type="slidenum">
              <a:rPr lang="ko-KR" altLang="en-US" smtClean="0"/>
              <a:t>39</a:t>
            </a:fld>
            <a:endParaRPr lang="ko-KR" altLang="en-US"/>
          </a:p>
        </p:txBody>
      </p:sp>
    </p:spTree>
    <p:extLst>
      <p:ext uri="{BB962C8B-B14F-4D97-AF65-F5344CB8AC3E}">
        <p14:creationId xmlns:p14="http://schemas.microsoft.com/office/powerpoint/2010/main" val="404907558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algn="ctr"/>
            <a:r>
              <a:rPr lang="en-US" altLang="ko-KR" sz="1200" dirty="0" smtClean="0">
                <a:latin typeface="10X10" panose="020D0604000000000000" pitchFamily="50" charset="-127"/>
                <a:ea typeface="10X10" panose="020D0604000000000000" pitchFamily="50" charset="-127"/>
              </a:rPr>
              <a:t>Get </a:t>
            </a:r>
            <a:r>
              <a:rPr lang="ko-KR" altLang="en-US" sz="1200" dirty="0" smtClean="0">
                <a:latin typeface="10X10" panose="020D0604000000000000" pitchFamily="50" charset="-127"/>
                <a:ea typeface="10X10" panose="020D0604000000000000" pitchFamily="50" charset="-127"/>
              </a:rPr>
              <a:t>방식은 </a:t>
            </a:r>
            <a:r>
              <a:rPr lang="en-US" altLang="ko-KR" sz="1200" dirty="0" smtClean="0">
                <a:latin typeface="10X10" panose="020D0604000000000000" pitchFamily="50" charset="-127"/>
                <a:ea typeface="10X10" panose="020D0604000000000000" pitchFamily="50" charset="-127"/>
              </a:rPr>
              <a:t>“</a:t>
            </a:r>
            <a:r>
              <a:rPr lang="en-US" altLang="ko-KR" sz="1200" dirty="0" err="1" smtClean="0">
                <a:latin typeface="10X10" panose="020D0604000000000000" pitchFamily="50" charset="-127"/>
                <a:ea typeface="10X10" panose="020D0604000000000000" pitchFamily="50" charset="-127"/>
              </a:rPr>
              <a:t>url</a:t>
            </a:r>
            <a:r>
              <a:rPr lang="en-US" altLang="ko-KR" sz="1200" dirty="0" smtClean="0">
                <a:latin typeface="10X10" panose="020D0604000000000000" pitchFamily="50" charset="-127"/>
                <a:ea typeface="10X10" panose="020D0604000000000000" pitchFamily="50" charset="-127"/>
              </a:rPr>
              <a:t>”</a:t>
            </a:r>
            <a:r>
              <a:rPr lang="ko-KR" altLang="en-US" sz="1200" dirty="0" smtClean="0">
                <a:latin typeface="10X10" panose="020D0604000000000000" pitchFamily="50" charset="-127"/>
                <a:ea typeface="10X10" panose="020D0604000000000000" pitchFamily="50" charset="-127"/>
              </a:rPr>
              <a:t>을 통해 데이터를 넘기면 </a:t>
            </a:r>
            <a:endParaRPr lang="en-US" altLang="ko-KR" sz="1200" dirty="0" smtClean="0">
              <a:latin typeface="10X10" panose="020D0604000000000000" pitchFamily="50" charset="-127"/>
              <a:ea typeface="10X10" panose="020D0604000000000000" pitchFamily="50" charset="-127"/>
            </a:endParaRPr>
          </a:p>
          <a:p>
            <a:pPr algn="ctr"/>
            <a:r>
              <a:rPr lang="ko-KR" altLang="en-US" sz="1200" dirty="0" smtClean="0">
                <a:latin typeface="10X10" panose="020D0604000000000000" pitchFamily="50" charset="-127"/>
                <a:ea typeface="10X10" panose="020D0604000000000000" pitchFamily="50" charset="-127"/>
              </a:rPr>
              <a:t>모든 사람들이 만천하에 내가 입력한 데이터를 다 볼 수가 있어요</a:t>
            </a:r>
            <a:r>
              <a:rPr lang="en-US" altLang="ko-KR" sz="1200" dirty="0" smtClean="0">
                <a:latin typeface="10X10" panose="020D0604000000000000" pitchFamily="50" charset="-127"/>
                <a:ea typeface="10X10" panose="020D0604000000000000" pitchFamily="50" charset="-127"/>
              </a:rPr>
              <a:t>.</a:t>
            </a:r>
          </a:p>
          <a:p>
            <a:pPr algn="ctr"/>
            <a:r>
              <a:rPr lang="ko-KR" altLang="en-US" sz="1200" dirty="0" smtClean="0">
                <a:latin typeface="10X10" panose="020D0604000000000000" pitchFamily="50" charset="-127"/>
                <a:ea typeface="10X10" panose="020D0604000000000000" pitchFamily="50" charset="-127"/>
              </a:rPr>
              <a:t>만일 넘기는 데이터가 </a:t>
            </a:r>
            <a:r>
              <a:rPr lang="en-US" altLang="ko-KR" sz="1200" dirty="0" smtClean="0">
                <a:latin typeface="10X10" panose="020D0604000000000000" pitchFamily="50" charset="-127"/>
                <a:ea typeface="10X10" panose="020D0604000000000000" pitchFamily="50" charset="-127"/>
              </a:rPr>
              <a:t>‘</a:t>
            </a:r>
            <a:r>
              <a:rPr lang="ko-KR" altLang="en-US" sz="1200" dirty="0" smtClean="0">
                <a:latin typeface="10X10" panose="020D0604000000000000" pitchFamily="50" charset="-127"/>
                <a:ea typeface="10X10" panose="020D0604000000000000" pitchFamily="50" charset="-127"/>
              </a:rPr>
              <a:t>비밀번호</a:t>
            </a:r>
            <a:r>
              <a:rPr lang="en-US" altLang="ko-KR" sz="1200" dirty="0" smtClean="0">
                <a:latin typeface="10X10" panose="020D0604000000000000" pitchFamily="50" charset="-127"/>
                <a:ea typeface="10X10" panose="020D0604000000000000" pitchFamily="50" charset="-127"/>
              </a:rPr>
              <a:t>’</a:t>
            </a:r>
            <a:r>
              <a:rPr lang="ko-KR" altLang="en-US" sz="1200" dirty="0" smtClean="0">
                <a:latin typeface="10X10" panose="020D0604000000000000" pitchFamily="50" charset="-127"/>
                <a:ea typeface="10X10" panose="020D0604000000000000" pitchFamily="50" charset="-127"/>
              </a:rPr>
              <a:t>나 </a:t>
            </a:r>
            <a:r>
              <a:rPr lang="en-US" altLang="ko-KR" sz="1200" dirty="0" smtClean="0">
                <a:latin typeface="10X10" panose="020D0604000000000000" pitchFamily="50" charset="-127"/>
                <a:ea typeface="10X10" panose="020D0604000000000000" pitchFamily="50" charset="-127"/>
              </a:rPr>
              <a:t>‘</a:t>
            </a:r>
            <a:r>
              <a:rPr lang="ko-KR" altLang="en-US" sz="1200" dirty="0" smtClean="0">
                <a:latin typeface="10X10" panose="020D0604000000000000" pitchFamily="50" charset="-127"/>
                <a:ea typeface="10X10" panose="020D0604000000000000" pitchFamily="50" charset="-127"/>
              </a:rPr>
              <a:t>주소</a:t>
            </a:r>
            <a:r>
              <a:rPr lang="en-US" altLang="ko-KR" sz="1200" dirty="0" smtClean="0">
                <a:latin typeface="10X10" panose="020D0604000000000000" pitchFamily="50" charset="-127"/>
                <a:ea typeface="10X10" panose="020D0604000000000000" pitchFamily="50" charset="-127"/>
              </a:rPr>
              <a:t>’</a:t>
            </a:r>
            <a:r>
              <a:rPr lang="ko-KR" altLang="en-US" sz="1200" dirty="0" smtClean="0">
                <a:latin typeface="10X10" panose="020D0604000000000000" pitchFamily="50" charset="-127"/>
                <a:ea typeface="10X10" panose="020D0604000000000000" pitchFamily="50" charset="-127"/>
              </a:rPr>
              <a:t>라도 되는 날에는</a:t>
            </a:r>
            <a:r>
              <a:rPr lang="en-US" altLang="ko-KR" sz="1200" dirty="0" smtClean="0">
                <a:latin typeface="10X10" panose="020D0604000000000000" pitchFamily="50" charset="-127"/>
                <a:ea typeface="10X10" panose="020D0604000000000000" pitchFamily="50" charset="-127"/>
              </a:rPr>
              <a:t> </a:t>
            </a:r>
            <a:r>
              <a:rPr lang="ko-KR" altLang="en-US" sz="1200" dirty="0" smtClean="0">
                <a:latin typeface="10X10" panose="020D0604000000000000" pitchFamily="50" charset="-127"/>
                <a:ea typeface="10X10" panose="020D0604000000000000" pitchFamily="50" charset="-127"/>
              </a:rPr>
              <a:t>정말 큰일나겠죠</a:t>
            </a:r>
            <a:r>
              <a:rPr lang="en-US" altLang="ko-KR" sz="1200" dirty="0" smtClean="0">
                <a:latin typeface="10X10" panose="020D0604000000000000" pitchFamily="50" charset="-127"/>
                <a:ea typeface="10X10" panose="020D0604000000000000" pitchFamily="50" charset="-127"/>
              </a:rPr>
              <a:t>! </a:t>
            </a:r>
            <a:r>
              <a:rPr lang="en-US" altLang="ko-KR" sz="1200" dirty="0" smtClean="0">
                <a:solidFill>
                  <a:srgbClr val="FF0000"/>
                </a:solidFill>
                <a:latin typeface="10X10" panose="020D0604000000000000" pitchFamily="50" charset="-127"/>
                <a:ea typeface="10X10" panose="020D0604000000000000" pitchFamily="50" charset="-127"/>
              </a:rPr>
              <a:t>(</a:t>
            </a:r>
            <a:r>
              <a:rPr lang="ko-KR" altLang="en-US" sz="1200" dirty="0" smtClean="0">
                <a:solidFill>
                  <a:srgbClr val="FF0000"/>
                </a:solidFill>
                <a:latin typeface="10X10" panose="020D0604000000000000" pitchFamily="50" charset="-127"/>
                <a:ea typeface="10X10" panose="020D0604000000000000" pitchFamily="50" charset="-127"/>
              </a:rPr>
              <a:t>보안</a:t>
            </a:r>
            <a:r>
              <a:rPr lang="en-US" altLang="ko-KR" sz="1200" dirty="0" smtClean="0">
                <a:solidFill>
                  <a:srgbClr val="FF0000"/>
                </a:solidFill>
                <a:latin typeface="10X10" panose="020D0604000000000000" pitchFamily="50" charset="-127"/>
                <a:ea typeface="10X10" panose="020D0604000000000000" pitchFamily="50" charset="-127"/>
              </a:rPr>
              <a:t>!)</a:t>
            </a:r>
          </a:p>
          <a:p>
            <a:pPr marL="0" marR="0" indent="0" algn="l" defTabSz="914400" rtl="0" eaLnBrk="1" fontAlgn="auto" latinLnBrk="1" hangingPunct="1">
              <a:lnSpc>
                <a:spcPct val="100000"/>
              </a:lnSpc>
              <a:spcBef>
                <a:spcPts val="0"/>
              </a:spcBef>
              <a:spcAft>
                <a:spcPts val="0"/>
              </a:spcAft>
              <a:buClrTx/>
              <a:buSzTx/>
              <a:buFontTx/>
              <a:buNone/>
              <a:tabLst/>
              <a:defRPr/>
            </a:pPr>
            <a:r>
              <a:rPr lang="ko-KR" altLang="en-US" sz="1200" dirty="0" smtClean="0">
                <a:latin typeface="10X10" panose="020D0604000000000000" pitchFamily="50" charset="-127"/>
                <a:ea typeface="10X10" panose="020D0604000000000000" pitchFamily="50" charset="-127"/>
              </a:rPr>
              <a:t>대신</a:t>
            </a:r>
            <a:r>
              <a:rPr lang="en-US" altLang="ko-KR" sz="1200" dirty="0" smtClean="0">
                <a:latin typeface="10X10" panose="020D0604000000000000" pitchFamily="50" charset="-127"/>
                <a:ea typeface="10X10" panose="020D0604000000000000" pitchFamily="50" charset="-127"/>
              </a:rPr>
              <a:t>, </a:t>
            </a:r>
            <a:r>
              <a:rPr lang="ko-KR" altLang="en-US" sz="1200" dirty="0" smtClean="0">
                <a:latin typeface="10X10" panose="020D0604000000000000" pitchFamily="50" charset="-127"/>
                <a:ea typeface="10X10" panose="020D0604000000000000" pitchFamily="50" charset="-127"/>
              </a:rPr>
              <a:t>게시물의 번호나 카테고리 등 분류를 위한 간단한 데이터를 넘길 때 사용할 수 있어요</a:t>
            </a:r>
            <a:r>
              <a:rPr lang="en-US" altLang="ko-KR" sz="1200" dirty="0" smtClean="0">
                <a:latin typeface="10X10" panose="020D0604000000000000" pitchFamily="50" charset="-127"/>
                <a:ea typeface="10X10" panose="020D0604000000000000" pitchFamily="50" charset="-127"/>
              </a:rPr>
              <a:t>.</a:t>
            </a:r>
          </a:p>
          <a:p>
            <a:endParaRPr lang="ko-KR" altLang="en-US" dirty="0"/>
          </a:p>
        </p:txBody>
      </p:sp>
      <p:sp>
        <p:nvSpPr>
          <p:cNvPr id="4" name="슬라이드 번호 개체 틀 3"/>
          <p:cNvSpPr>
            <a:spLocks noGrp="1"/>
          </p:cNvSpPr>
          <p:nvPr>
            <p:ph type="sldNum" sz="quarter" idx="5"/>
          </p:nvPr>
        </p:nvSpPr>
        <p:spPr/>
        <p:txBody>
          <a:bodyPr/>
          <a:lstStyle/>
          <a:p>
            <a:fld id="{72EC76F7-949C-4639-B2C3-5E6FE8A19520}" type="slidenum">
              <a:rPr lang="ko-KR" altLang="en-US" smtClean="0"/>
              <a:t>40</a:t>
            </a:fld>
            <a:endParaRPr lang="ko-KR" altLang="en-US"/>
          </a:p>
        </p:txBody>
      </p:sp>
    </p:spTree>
    <p:extLst>
      <p:ext uri="{BB962C8B-B14F-4D97-AF65-F5344CB8AC3E}">
        <p14:creationId xmlns:p14="http://schemas.microsoft.com/office/powerpoint/2010/main" val="378070077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2EC76F7-949C-4639-B2C3-5E6FE8A19520}" type="slidenum">
              <a:rPr lang="ko-KR" altLang="en-US" smtClean="0"/>
              <a:t>41</a:t>
            </a:fld>
            <a:endParaRPr lang="ko-KR" altLang="en-US"/>
          </a:p>
        </p:txBody>
      </p:sp>
    </p:spTree>
    <p:extLst>
      <p:ext uri="{BB962C8B-B14F-4D97-AF65-F5344CB8AC3E}">
        <p14:creationId xmlns:p14="http://schemas.microsoft.com/office/powerpoint/2010/main" val="284942210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2EC76F7-949C-4639-B2C3-5E6FE8A19520}" type="slidenum">
              <a:rPr lang="ko-KR" altLang="en-US" smtClean="0"/>
              <a:t>42</a:t>
            </a:fld>
            <a:endParaRPr lang="ko-KR" altLang="en-US"/>
          </a:p>
        </p:txBody>
      </p:sp>
    </p:spTree>
    <p:extLst>
      <p:ext uri="{BB962C8B-B14F-4D97-AF65-F5344CB8AC3E}">
        <p14:creationId xmlns:p14="http://schemas.microsoft.com/office/powerpoint/2010/main" val="367869309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2EC76F7-949C-4639-B2C3-5E6FE8A19520}" type="slidenum">
              <a:rPr lang="ko-KR" altLang="en-US" smtClean="0"/>
              <a:t>43</a:t>
            </a:fld>
            <a:endParaRPr lang="ko-KR" altLang="en-US"/>
          </a:p>
        </p:txBody>
      </p:sp>
    </p:spTree>
    <p:extLst>
      <p:ext uri="{BB962C8B-B14F-4D97-AF65-F5344CB8AC3E}">
        <p14:creationId xmlns:p14="http://schemas.microsoft.com/office/powerpoint/2010/main" val="415999748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2EC76F7-949C-4639-B2C3-5E6FE8A19520}" type="slidenum">
              <a:rPr lang="ko-KR" altLang="en-US" smtClean="0"/>
              <a:t>44</a:t>
            </a:fld>
            <a:endParaRPr lang="ko-KR" altLang="en-US"/>
          </a:p>
        </p:txBody>
      </p:sp>
    </p:spTree>
    <p:extLst>
      <p:ext uri="{BB962C8B-B14F-4D97-AF65-F5344CB8AC3E}">
        <p14:creationId xmlns:p14="http://schemas.microsoft.com/office/powerpoint/2010/main" val="3431663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2EC76F7-949C-4639-B2C3-5E6FE8A19520}" type="slidenum">
              <a:rPr lang="ko-KR" altLang="en-US" smtClean="0"/>
              <a:t>5</a:t>
            </a:fld>
            <a:endParaRPr lang="ko-KR" altLang="en-US"/>
          </a:p>
        </p:txBody>
      </p:sp>
    </p:spTree>
    <p:extLst>
      <p:ext uri="{BB962C8B-B14F-4D97-AF65-F5344CB8AC3E}">
        <p14:creationId xmlns:p14="http://schemas.microsoft.com/office/powerpoint/2010/main" val="313372573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2EC76F7-949C-4639-B2C3-5E6FE8A19520}" type="slidenum">
              <a:rPr lang="ko-KR" altLang="en-US" smtClean="0"/>
              <a:t>45</a:t>
            </a:fld>
            <a:endParaRPr lang="ko-KR" altLang="en-US"/>
          </a:p>
        </p:txBody>
      </p:sp>
    </p:spTree>
    <p:extLst>
      <p:ext uri="{BB962C8B-B14F-4D97-AF65-F5344CB8AC3E}">
        <p14:creationId xmlns:p14="http://schemas.microsoft.com/office/powerpoint/2010/main" val="118335438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2EC76F7-949C-4639-B2C3-5E6FE8A19520}" type="slidenum">
              <a:rPr lang="ko-KR" altLang="en-US" smtClean="0"/>
              <a:t>46</a:t>
            </a:fld>
            <a:endParaRPr lang="ko-KR" altLang="en-US"/>
          </a:p>
        </p:txBody>
      </p:sp>
    </p:spTree>
    <p:extLst>
      <p:ext uri="{BB962C8B-B14F-4D97-AF65-F5344CB8AC3E}">
        <p14:creationId xmlns:p14="http://schemas.microsoft.com/office/powerpoint/2010/main" val="344748140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2EC76F7-949C-4639-B2C3-5E6FE8A19520}" type="slidenum">
              <a:rPr lang="ko-KR" altLang="en-US" smtClean="0"/>
              <a:t>47</a:t>
            </a:fld>
            <a:endParaRPr lang="ko-KR" altLang="en-US"/>
          </a:p>
        </p:txBody>
      </p:sp>
    </p:spTree>
    <p:extLst>
      <p:ext uri="{BB962C8B-B14F-4D97-AF65-F5344CB8AC3E}">
        <p14:creationId xmlns:p14="http://schemas.microsoft.com/office/powerpoint/2010/main" val="330067465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2EC76F7-949C-4639-B2C3-5E6FE8A19520}" type="slidenum">
              <a:rPr lang="ko-KR" altLang="en-US" smtClean="0"/>
              <a:t>48</a:t>
            </a:fld>
            <a:endParaRPr lang="ko-KR" altLang="en-US"/>
          </a:p>
        </p:txBody>
      </p:sp>
    </p:spTree>
    <p:extLst>
      <p:ext uri="{BB962C8B-B14F-4D97-AF65-F5344CB8AC3E}">
        <p14:creationId xmlns:p14="http://schemas.microsoft.com/office/powerpoint/2010/main" val="90409480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2EC76F7-949C-4639-B2C3-5E6FE8A19520}" type="slidenum">
              <a:rPr lang="ko-KR" altLang="en-US" smtClean="0"/>
              <a:t>49</a:t>
            </a:fld>
            <a:endParaRPr lang="ko-KR" altLang="en-US"/>
          </a:p>
        </p:txBody>
      </p:sp>
    </p:spTree>
    <p:extLst>
      <p:ext uri="{BB962C8B-B14F-4D97-AF65-F5344CB8AC3E}">
        <p14:creationId xmlns:p14="http://schemas.microsoft.com/office/powerpoint/2010/main" val="320355781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2EC76F7-949C-4639-B2C3-5E6FE8A19520}" type="slidenum">
              <a:rPr lang="ko-KR" altLang="en-US" smtClean="0"/>
              <a:t>50</a:t>
            </a:fld>
            <a:endParaRPr lang="ko-KR" altLang="en-US"/>
          </a:p>
        </p:txBody>
      </p:sp>
    </p:spTree>
    <p:extLst>
      <p:ext uri="{BB962C8B-B14F-4D97-AF65-F5344CB8AC3E}">
        <p14:creationId xmlns:p14="http://schemas.microsoft.com/office/powerpoint/2010/main" val="87343466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2EC76F7-949C-4639-B2C3-5E6FE8A19520}" type="slidenum">
              <a:rPr lang="ko-KR" altLang="en-US" smtClean="0"/>
              <a:t>51</a:t>
            </a:fld>
            <a:endParaRPr lang="ko-KR" altLang="en-US"/>
          </a:p>
        </p:txBody>
      </p:sp>
    </p:spTree>
    <p:extLst>
      <p:ext uri="{BB962C8B-B14F-4D97-AF65-F5344CB8AC3E}">
        <p14:creationId xmlns:p14="http://schemas.microsoft.com/office/powerpoint/2010/main" val="76386686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2EC76F7-949C-4639-B2C3-5E6FE8A19520}" type="slidenum">
              <a:rPr lang="ko-KR" altLang="en-US" smtClean="0"/>
              <a:t>52</a:t>
            </a:fld>
            <a:endParaRPr lang="ko-KR" altLang="en-US"/>
          </a:p>
        </p:txBody>
      </p:sp>
    </p:spTree>
    <p:extLst>
      <p:ext uri="{BB962C8B-B14F-4D97-AF65-F5344CB8AC3E}">
        <p14:creationId xmlns:p14="http://schemas.microsoft.com/office/powerpoint/2010/main" val="143599463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2EC76F7-949C-4639-B2C3-5E6FE8A19520}" type="slidenum">
              <a:rPr lang="ko-KR" altLang="en-US" smtClean="0"/>
              <a:t>53</a:t>
            </a:fld>
            <a:endParaRPr lang="ko-KR" altLang="en-US"/>
          </a:p>
        </p:txBody>
      </p:sp>
    </p:spTree>
    <p:extLst>
      <p:ext uri="{BB962C8B-B14F-4D97-AF65-F5344CB8AC3E}">
        <p14:creationId xmlns:p14="http://schemas.microsoft.com/office/powerpoint/2010/main" val="325831215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2EC76F7-949C-4639-B2C3-5E6FE8A19520}" type="slidenum">
              <a:rPr lang="ko-KR" altLang="en-US" smtClean="0"/>
              <a:t>54</a:t>
            </a:fld>
            <a:endParaRPr lang="ko-KR" altLang="en-US"/>
          </a:p>
        </p:txBody>
      </p:sp>
    </p:spTree>
    <p:extLst>
      <p:ext uri="{BB962C8B-B14F-4D97-AF65-F5344CB8AC3E}">
        <p14:creationId xmlns:p14="http://schemas.microsoft.com/office/powerpoint/2010/main" val="29564728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2EC76F7-949C-4639-B2C3-5E6FE8A19520}" type="slidenum">
              <a:rPr lang="ko-KR" altLang="en-US" smtClean="0"/>
              <a:t>10</a:t>
            </a:fld>
            <a:endParaRPr lang="ko-KR" altLang="en-US"/>
          </a:p>
        </p:txBody>
      </p:sp>
    </p:spTree>
    <p:extLst>
      <p:ext uri="{BB962C8B-B14F-4D97-AF65-F5344CB8AC3E}">
        <p14:creationId xmlns:p14="http://schemas.microsoft.com/office/powerpoint/2010/main" val="160690689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2EC76F7-949C-4639-B2C3-5E6FE8A19520}" type="slidenum">
              <a:rPr lang="ko-KR" altLang="en-US" smtClean="0"/>
              <a:t>55</a:t>
            </a:fld>
            <a:endParaRPr lang="ko-KR" altLang="en-US"/>
          </a:p>
        </p:txBody>
      </p:sp>
    </p:spTree>
    <p:extLst>
      <p:ext uri="{BB962C8B-B14F-4D97-AF65-F5344CB8AC3E}">
        <p14:creationId xmlns:p14="http://schemas.microsoft.com/office/powerpoint/2010/main" val="41949970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2EC76F7-949C-4639-B2C3-5E6FE8A19520}" type="slidenum">
              <a:rPr lang="ko-KR" altLang="en-US" smtClean="0"/>
              <a:t>11</a:t>
            </a:fld>
            <a:endParaRPr lang="ko-KR" altLang="en-US"/>
          </a:p>
        </p:txBody>
      </p:sp>
    </p:spTree>
    <p:extLst>
      <p:ext uri="{BB962C8B-B14F-4D97-AF65-F5344CB8AC3E}">
        <p14:creationId xmlns:p14="http://schemas.microsoft.com/office/powerpoint/2010/main" val="8614628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2EC76F7-949C-4639-B2C3-5E6FE8A19520}" type="slidenum">
              <a:rPr lang="ko-KR" altLang="en-US" smtClean="0"/>
              <a:t>12</a:t>
            </a:fld>
            <a:endParaRPr lang="ko-KR" altLang="en-US"/>
          </a:p>
        </p:txBody>
      </p:sp>
    </p:spTree>
    <p:extLst>
      <p:ext uri="{BB962C8B-B14F-4D97-AF65-F5344CB8AC3E}">
        <p14:creationId xmlns:p14="http://schemas.microsoft.com/office/powerpoint/2010/main" val="33042698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2EC76F7-949C-4639-B2C3-5E6FE8A19520}" type="slidenum">
              <a:rPr lang="ko-KR" altLang="en-US" smtClean="0"/>
              <a:t>13</a:t>
            </a:fld>
            <a:endParaRPr lang="ko-KR" altLang="en-US"/>
          </a:p>
        </p:txBody>
      </p:sp>
    </p:spTree>
    <p:extLst>
      <p:ext uri="{BB962C8B-B14F-4D97-AF65-F5344CB8AC3E}">
        <p14:creationId xmlns:p14="http://schemas.microsoft.com/office/powerpoint/2010/main" val="11369577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2EC76F7-949C-4639-B2C3-5E6FE8A19520}" type="slidenum">
              <a:rPr lang="ko-KR" altLang="en-US" smtClean="0"/>
              <a:t>14</a:t>
            </a:fld>
            <a:endParaRPr lang="ko-KR" altLang="en-US"/>
          </a:p>
        </p:txBody>
      </p:sp>
    </p:spTree>
    <p:extLst>
      <p:ext uri="{BB962C8B-B14F-4D97-AF65-F5344CB8AC3E}">
        <p14:creationId xmlns:p14="http://schemas.microsoft.com/office/powerpoint/2010/main" val="22738858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6BFCA8F-81E3-4494-807A-19ED363184C9}"/>
              </a:ext>
            </a:extLst>
          </p:cNvPr>
          <p:cNvSpPr>
            <a:spLocks noGrp="1"/>
          </p:cNvSpPr>
          <p:nvPr>
            <p:ph type="ctrTitle"/>
          </p:nvPr>
        </p:nvSpPr>
        <p:spPr>
          <a:xfrm>
            <a:off x="1524000" y="1122363"/>
            <a:ext cx="9144000" cy="2387600"/>
          </a:xfrm>
        </p:spPr>
        <p:txBody>
          <a:bodyPr anchor="b"/>
          <a:lstStyle>
            <a:lvl1pPr algn="ctr">
              <a:defRPr sz="6000"/>
            </a:lvl1pPr>
          </a:lstStyle>
          <a:p>
            <a:r>
              <a:rPr lang="ko-KR" altLang="en-US"/>
              <a:t>마스터 제목 스타일 편집</a:t>
            </a:r>
          </a:p>
        </p:txBody>
      </p:sp>
      <p:sp>
        <p:nvSpPr>
          <p:cNvPr id="3" name="부제목 2">
            <a:extLst>
              <a:ext uri="{FF2B5EF4-FFF2-40B4-BE49-F238E27FC236}">
                <a16:creationId xmlns:a16="http://schemas.microsoft.com/office/drawing/2014/main" id="{54A30F0C-47F5-4BBB-8D9A-EEA1FF7E8DF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클릭하여 마스터 부제목 스타일 편집</a:t>
            </a:r>
          </a:p>
        </p:txBody>
      </p:sp>
      <p:sp>
        <p:nvSpPr>
          <p:cNvPr id="4" name="날짜 개체 틀 3">
            <a:extLst>
              <a:ext uri="{FF2B5EF4-FFF2-40B4-BE49-F238E27FC236}">
                <a16:creationId xmlns:a16="http://schemas.microsoft.com/office/drawing/2014/main" id="{3BA2C713-AC81-4EB2-9330-581E0B6AE811}"/>
              </a:ext>
            </a:extLst>
          </p:cNvPr>
          <p:cNvSpPr>
            <a:spLocks noGrp="1"/>
          </p:cNvSpPr>
          <p:nvPr>
            <p:ph type="dt" sz="half" idx="10"/>
          </p:nvPr>
        </p:nvSpPr>
        <p:spPr/>
        <p:txBody>
          <a:bodyPr/>
          <a:lstStyle/>
          <a:p>
            <a:fld id="{25C880E9-F562-4ADC-9C95-311ED8011E61}" type="datetimeFigureOut">
              <a:rPr lang="ko-KR" altLang="en-US" smtClean="0"/>
              <a:t>2019-02-22</a:t>
            </a:fld>
            <a:endParaRPr lang="ko-KR" altLang="en-US"/>
          </a:p>
        </p:txBody>
      </p:sp>
      <p:sp>
        <p:nvSpPr>
          <p:cNvPr id="5" name="바닥글 개체 틀 4">
            <a:extLst>
              <a:ext uri="{FF2B5EF4-FFF2-40B4-BE49-F238E27FC236}">
                <a16:creationId xmlns:a16="http://schemas.microsoft.com/office/drawing/2014/main" id="{1F0F55EC-D62C-46D0-85AA-2079E978B3AC}"/>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A786F994-D68F-40EE-B340-2867A153420B}"/>
              </a:ext>
            </a:extLst>
          </p:cNvPr>
          <p:cNvSpPr>
            <a:spLocks noGrp="1"/>
          </p:cNvSpPr>
          <p:nvPr>
            <p:ph type="sldNum" sz="quarter" idx="12"/>
          </p:nvPr>
        </p:nvSpPr>
        <p:spPr/>
        <p:txBody>
          <a:bodyPr/>
          <a:lstStyle/>
          <a:p>
            <a:fld id="{EE250DE6-3C68-4F76-8C4E-25446DCA7F98}" type="slidenum">
              <a:rPr lang="ko-KR" altLang="en-US" smtClean="0"/>
              <a:t>‹#›</a:t>
            </a:fld>
            <a:endParaRPr lang="ko-KR" altLang="en-US"/>
          </a:p>
        </p:txBody>
      </p:sp>
    </p:spTree>
    <p:extLst>
      <p:ext uri="{BB962C8B-B14F-4D97-AF65-F5344CB8AC3E}">
        <p14:creationId xmlns:p14="http://schemas.microsoft.com/office/powerpoint/2010/main" val="3128761394"/>
      </p:ext>
    </p:extLst>
  </p:cSld>
  <p:clrMapOvr>
    <a:masterClrMapping/>
  </p:clrMapOvr>
  <p:extLst mod="1">
    <p:ext uri="{DCECCB84-F9BA-43D5-87BE-67443E8EF086}">
      <p15:sldGuideLst xmlns:p15="http://schemas.microsoft.com/office/powerpoint/2012/main">
        <p15:guide id="1" orient="horz" pos="278" userDrawn="1">
          <p15:clr>
            <a:srgbClr val="FBAE40"/>
          </p15:clr>
        </p15:guide>
        <p15:guide id="2" pos="393" userDrawn="1">
          <p15:clr>
            <a:srgbClr val="FBAE40"/>
          </p15:clr>
        </p15:guide>
        <p15:guide id="4" orient="horz" pos="4042" userDrawn="1">
          <p15:clr>
            <a:srgbClr val="FBAE40"/>
          </p15:clr>
        </p15:guide>
        <p15:guide id="5" pos="7287"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6E55420-8C17-4468-AEC8-4430EE58B5E6}"/>
              </a:ext>
            </a:extLst>
          </p:cNvPr>
          <p:cNvSpPr>
            <a:spLocks noGrp="1"/>
          </p:cNvSpPr>
          <p:nvPr>
            <p:ph type="title"/>
          </p:nvPr>
        </p:nvSpPr>
        <p:spPr/>
        <p:txBody>
          <a:bodyPr/>
          <a:lstStyle/>
          <a:p>
            <a:r>
              <a:rPr lang="ko-KR" altLang="en-US"/>
              <a:t>마스터 제목 스타일 편집</a:t>
            </a:r>
          </a:p>
        </p:txBody>
      </p:sp>
      <p:sp>
        <p:nvSpPr>
          <p:cNvPr id="3" name="세로 텍스트 개체 틀 2">
            <a:extLst>
              <a:ext uri="{FF2B5EF4-FFF2-40B4-BE49-F238E27FC236}">
                <a16:creationId xmlns:a16="http://schemas.microsoft.com/office/drawing/2014/main" id="{706D5049-4932-4B7B-85EC-40E83393950D}"/>
              </a:ext>
            </a:extLst>
          </p:cNvPr>
          <p:cNvSpPr>
            <a:spLocks noGrp="1"/>
          </p:cNvSpPr>
          <p:nvPr>
            <p:ph type="body" orient="vert" idx="1"/>
          </p:nvPr>
        </p:nvSpPr>
        <p:spPr/>
        <p:txBody>
          <a:bodyPr vert="eaVert"/>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a:extLst>
              <a:ext uri="{FF2B5EF4-FFF2-40B4-BE49-F238E27FC236}">
                <a16:creationId xmlns:a16="http://schemas.microsoft.com/office/drawing/2014/main" id="{063FB9A9-B33C-44ED-BABC-FA871DE1B9F8}"/>
              </a:ext>
            </a:extLst>
          </p:cNvPr>
          <p:cNvSpPr>
            <a:spLocks noGrp="1"/>
          </p:cNvSpPr>
          <p:nvPr>
            <p:ph type="dt" sz="half" idx="10"/>
          </p:nvPr>
        </p:nvSpPr>
        <p:spPr/>
        <p:txBody>
          <a:bodyPr/>
          <a:lstStyle/>
          <a:p>
            <a:fld id="{25C880E9-F562-4ADC-9C95-311ED8011E61}" type="datetimeFigureOut">
              <a:rPr lang="ko-KR" altLang="en-US" smtClean="0"/>
              <a:t>2019-02-22</a:t>
            </a:fld>
            <a:endParaRPr lang="ko-KR" altLang="en-US"/>
          </a:p>
        </p:txBody>
      </p:sp>
      <p:sp>
        <p:nvSpPr>
          <p:cNvPr id="5" name="바닥글 개체 틀 4">
            <a:extLst>
              <a:ext uri="{FF2B5EF4-FFF2-40B4-BE49-F238E27FC236}">
                <a16:creationId xmlns:a16="http://schemas.microsoft.com/office/drawing/2014/main" id="{7CAD8425-FCC0-4840-A31E-836B01625C09}"/>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6DBEDF18-8531-4D1C-8D2C-557CA8978E82}"/>
              </a:ext>
            </a:extLst>
          </p:cNvPr>
          <p:cNvSpPr>
            <a:spLocks noGrp="1"/>
          </p:cNvSpPr>
          <p:nvPr>
            <p:ph type="sldNum" sz="quarter" idx="12"/>
          </p:nvPr>
        </p:nvSpPr>
        <p:spPr/>
        <p:txBody>
          <a:bodyPr/>
          <a:lstStyle/>
          <a:p>
            <a:fld id="{EE250DE6-3C68-4F76-8C4E-25446DCA7F98}" type="slidenum">
              <a:rPr lang="ko-KR" altLang="en-US" smtClean="0"/>
              <a:t>‹#›</a:t>
            </a:fld>
            <a:endParaRPr lang="ko-KR" altLang="en-US"/>
          </a:p>
        </p:txBody>
      </p:sp>
    </p:spTree>
    <p:extLst>
      <p:ext uri="{BB962C8B-B14F-4D97-AF65-F5344CB8AC3E}">
        <p14:creationId xmlns:p14="http://schemas.microsoft.com/office/powerpoint/2010/main" val="20512982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a:extLst>
              <a:ext uri="{FF2B5EF4-FFF2-40B4-BE49-F238E27FC236}">
                <a16:creationId xmlns:a16="http://schemas.microsoft.com/office/drawing/2014/main" id="{0BEEEB2E-B25A-4414-BD17-A799B96CDD32}"/>
              </a:ext>
            </a:extLst>
          </p:cNvPr>
          <p:cNvSpPr>
            <a:spLocks noGrp="1"/>
          </p:cNvSpPr>
          <p:nvPr>
            <p:ph type="title" orient="vert"/>
          </p:nvPr>
        </p:nvSpPr>
        <p:spPr>
          <a:xfrm>
            <a:off x="8724900" y="365125"/>
            <a:ext cx="2628900" cy="5811838"/>
          </a:xfrm>
        </p:spPr>
        <p:txBody>
          <a:bodyPr vert="eaVert"/>
          <a:lstStyle/>
          <a:p>
            <a:r>
              <a:rPr lang="ko-KR" altLang="en-US"/>
              <a:t>마스터 제목 스타일 편집</a:t>
            </a:r>
          </a:p>
        </p:txBody>
      </p:sp>
      <p:sp>
        <p:nvSpPr>
          <p:cNvPr id="3" name="세로 텍스트 개체 틀 2">
            <a:extLst>
              <a:ext uri="{FF2B5EF4-FFF2-40B4-BE49-F238E27FC236}">
                <a16:creationId xmlns:a16="http://schemas.microsoft.com/office/drawing/2014/main" id="{10F8B4CB-D02C-481C-AF58-5FF8AA623322}"/>
              </a:ext>
            </a:extLst>
          </p:cNvPr>
          <p:cNvSpPr>
            <a:spLocks noGrp="1"/>
          </p:cNvSpPr>
          <p:nvPr>
            <p:ph type="body" orient="vert" idx="1"/>
          </p:nvPr>
        </p:nvSpPr>
        <p:spPr>
          <a:xfrm>
            <a:off x="838200" y="365125"/>
            <a:ext cx="7734300" cy="5811838"/>
          </a:xfrm>
        </p:spPr>
        <p:txBody>
          <a:bodyPr vert="eaVert"/>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a:extLst>
              <a:ext uri="{FF2B5EF4-FFF2-40B4-BE49-F238E27FC236}">
                <a16:creationId xmlns:a16="http://schemas.microsoft.com/office/drawing/2014/main" id="{13532D09-B132-4F28-B128-E1DEFE4572D7}"/>
              </a:ext>
            </a:extLst>
          </p:cNvPr>
          <p:cNvSpPr>
            <a:spLocks noGrp="1"/>
          </p:cNvSpPr>
          <p:nvPr>
            <p:ph type="dt" sz="half" idx="10"/>
          </p:nvPr>
        </p:nvSpPr>
        <p:spPr/>
        <p:txBody>
          <a:bodyPr/>
          <a:lstStyle/>
          <a:p>
            <a:fld id="{25C880E9-F562-4ADC-9C95-311ED8011E61}" type="datetimeFigureOut">
              <a:rPr lang="ko-KR" altLang="en-US" smtClean="0"/>
              <a:t>2019-02-22</a:t>
            </a:fld>
            <a:endParaRPr lang="ko-KR" altLang="en-US"/>
          </a:p>
        </p:txBody>
      </p:sp>
      <p:sp>
        <p:nvSpPr>
          <p:cNvPr id="5" name="바닥글 개체 틀 4">
            <a:extLst>
              <a:ext uri="{FF2B5EF4-FFF2-40B4-BE49-F238E27FC236}">
                <a16:creationId xmlns:a16="http://schemas.microsoft.com/office/drawing/2014/main" id="{05712178-9859-40D8-866E-21CD28025811}"/>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1DDB6406-813E-4647-A1CD-44007D38E9A3}"/>
              </a:ext>
            </a:extLst>
          </p:cNvPr>
          <p:cNvSpPr>
            <a:spLocks noGrp="1"/>
          </p:cNvSpPr>
          <p:nvPr>
            <p:ph type="sldNum" sz="quarter" idx="12"/>
          </p:nvPr>
        </p:nvSpPr>
        <p:spPr/>
        <p:txBody>
          <a:bodyPr/>
          <a:lstStyle/>
          <a:p>
            <a:fld id="{EE250DE6-3C68-4F76-8C4E-25446DCA7F98}" type="slidenum">
              <a:rPr lang="ko-KR" altLang="en-US" smtClean="0"/>
              <a:t>‹#›</a:t>
            </a:fld>
            <a:endParaRPr lang="ko-KR" altLang="en-US"/>
          </a:p>
        </p:txBody>
      </p:sp>
    </p:spTree>
    <p:extLst>
      <p:ext uri="{BB962C8B-B14F-4D97-AF65-F5344CB8AC3E}">
        <p14:creationId xmlns:p14="http://schemas.microsoft.com/office/powerpoint/2010/main" val="21365151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4375D3C-BC40-4959-99A4-A4FA86FF8946}"/>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DA497603-2315-4C2B-9A9D-926563485B21}"/>
              </a:ext>
            </a:extLst>
          </p:cNvPr>
          <p:cNvSpPr>
            <a:spLocks noGrp="1"/>
          </p:cNvSpPr>
          <p:nvPr>
            <p:ph idx="1"/>
          </p:nvPr>
        </p:nvSpPr>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a:extLst>
              <a:ext uri="{FF2B5EF4-FFF2-40B4-BE49-F238E27FC236}">
                <a16:creationId xmlns:a16="http://schemas.microsoft.com/office/drawing/2014/main" id="{46623D75-7690-462B-A0DC-A4F3108DC644}"/>
              </a:ext>
            </a:extLst>
          </p:cNvPr>
          <p:cNvSpPr>
            <a:spLocks noGrp="1"/>
          </p:cNvSpPr>
          <p:nvPr>
            <p:ph type="dt" sz="half" idx="10"/>
          </p:nvPr>
        </p:nvSpPr>
        <p:spPr/>
        <p:txBody>
          <a:bodyPr/>
          <a:lstStyle/>
          <a:p>
            <a:fld id="{25C880E9-F562-4ADC-9C95-311ED8011E61}" type="datetimeFigureOut">
              <a:rPr lang="ko-KR" altLang="en-US" smtClean="0"/>
              <a:t>2019-02-22</a:t>
            </a:fld>
            <a:endParaRPr lang="ko-KR" altLang="en-US"/>
          </a:p>
        </p:txBody>
      </p:sp>
      <p:sp>
        <p:nvSpPr>
          <p:cNvPr id="5" name="바닥글 개체 틀 4">
            <a:extLst>
              <a:ext uri="{FF2B5EF4-FFF2-40B4-BE49-F238E27FC236}">
                <a16:creationId xmlns:a16="http://schemas.microsoft.com/office/drawing/2014/main" id="{70F3BCB1-6A24-432F-A778-B735C6861206}"/>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FB4ED32B-3446-46D1-A849-41F78A9D9060}"/>
              </a:ext>
            </a:extLst>
          </p:cNvPr>
          <p:cNvSpPr>
            <a:spLocks noGrp="1"/>
          </p:cNvSpPr>
          <p:nvPr>
            <p:ph type="sldNum" sz="quarter" idx="12"/>
          </p:nvPr>
        </p:nvSpPr>
        <p:spPr/>
        <p:txBody>
          <a:bodyPr/>
          <a:lstStyle/>
          <a:p>
            <a:fld id="{EE250DE6-3C68-4F76-8C4E-25446DCA7F98}" type="slidenum">
              <a:rPr lang="ko-KR" altLang="en-US" smtClean="0"/>
              <a:t>‹#›</a:t>
            </a:fld>
            <a:endParaRPr lang="ko-KR" altLang="en-US"/>
          </a:p>
        </p:txBody>
      </p:sp>
    </p:spTree>
    <p:extLst>
      <p:ext uri="{BB962C8B-B14F-4D97-AF65-F5344CB8AC3E}">
        <p14:creationId xmlns:p14="http://schemas.microsoft.com/office/powerpoint/2010/main" val="41818070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5F7CEBB-FB44-43B4-BEC1-1E4F2CDB41DE}"/>
              </a:ext>
            </a:extLst>
          </p:cNvPr>
          <p:cNvSpPr>
            <a:spLocks noGrp="1"/>
          </p:cNvSpPr>
          <p:nvPr>
            <p:ph type="title"/>
          </p:nvPr>
        </p:nvSpPr>
        <p:spPr>
          <a:xfrm>
            <a:off x="831850" y="1709738"/>
            <a:ext cx="10515600" cy="2852737"/>
          </a:xfrm>
        </p:spPr>
        <p:txBody>
          <a:bodyPr anchor="b"/>
          <a:lstStyle>
            <a:lvl1pPr>
              <a:defRPr sz="6000"/>
            </a:lvl1pPr>
          </a:lstStyle>
          <a:p>
            <a:r>
              <a:rPr lang="ko-KR" altLang="en-US"/>
              <a:t>마스터 제목 스타일 편집</a:t>
            </a:r>
          </a:p>
        </p:txBody>
      </p:sp>
      <p:sp>
        <p:nvSpPr>
          <p:cNvPr id="3" name="텍스트 개체 틀 2">
            <a:extLst>
              <a:ext uri="{FF2B5EF4-FFF2-40B4-BE49-F238E27FC236}">
                <a16:creationId xmlns:a16="http://schemas.microsoft.com/office/drawing/2014/main" id="{9EC33AD9-B19D-45F0-850E-9C8B4BDB5C2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a:t>마스터 텍스트 스타일 편집</a:t>
            </a:r>
          </a:p>
        </p:txBody>
      </p:sp>
      <p:sp>
        <p:nvSpPr>
          <p:cNvPr id="4" name="날짜 개체 틀 3">
            <a:extLst>
              <a:ext uri="{FF2B5EF4-FFF2-40B4-BE49-F238E27FC236}">
                <a16:creationId xmlns:a16="http://schemas.microsoft.com/office/drawing/2014/main" id="{1B8DD5C9-C8D9-4D87-A37C-CF8F5EE9A4A8}"/>
              </a:ext>
            </a:extLst>
          </p:cNvPr>
          <p:cNvSpPr>
            <a:spLocks noGrp="1"/>
          </p:cNvSpPr>
          <p:nvPr>
            <p:ph type="dt" sz="half" idx="10"/>
          </p:nvPr>
        </p:nvSpPr>
        <p:spPr/>
        <p:txBody>
          <a:bodyPr/>
          <a:lstStyle/>
          <a:p>
            <a:fld id="{25C880E9-F562-4ADC-9C95-311ED8011E61}" type="datetimeFigureOut">
              <a:rPr lang="ko-KR" altLang="en-US" smtClean="0"/>
              <a:t>2019-02-22</a:t>
            </a:fld>
            <a:endParaRPr lang="ko-KR" altLang="en-US"/>
          </a:p>
        </p:txBody>
      </p:sp>
      <p:sp>
        <p:nvSpPr>
          <p:cNvPr id="5" name="바닥글 개체 틀 4">
            <a:extLst>
              <a:ext uri="{FF2B5EF4-FFF2-40B4-BE49-F238E27FC236}">
                <a16:creationId xmlns:a16="http://schemas.microsoft.com/office/drawing/2014/main" id="{C4EFAAFA-ED36-45D1-BE1D-66AFD6BEDC35}"/>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4D4A15C4-8EE8-4FEC-9177-73B7EB3E5646}"/>
              </a:ext>
            </a:extLst>
          </p:cNvPr>
          <p:cNvSpPr>
            <a:spLocks noGrp="1"/>
          </p:cNvSpPr>
          <p:nvPr>
            <p:ph type="sldNum" sz="quarter" idx="12"/>
          </p:nvPr>
        </p:nvSpPr>
        <p:spPr/>
        <p:txBody>
          <a:bodyPr/>
          <a:lstStyle/>
          <a:p>
            <a:fld id="{EE250DE6-3C68-4F76-8C4E-25446DCA7F98}" type="slidenum">
              <a:rPr lang="ko-KR" altLang="en-US" smtClean="0"/>
              <a:t>‹#›</a:t>
            </a:fld>
            <a:endParaRPr lang="ko-KR" altLang="en-US"/>
          </a:p>
        </p:txBody>
      </p:sp>
    </p:spTree>
    <p:extLst>
      <p:ext uri="{BB962C8B-B14F-4D97-AF65-F5344CB8AC3E}">
        <p14:creationId xmlns:p14="http://schemas.microsoft.com/office/powerpoint/2010/main" val="16536636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616724D-2213-4EAA-9808-618F427650D5}"/>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4A2750EE-4115-4C51-8834-D4A84994BCC5}"/>
              </a:ext>
            </a:extLst>
          </p:cNvPr>
          <p:cNvSpPr>
            <a:spLocks noGrp="1"/>
          </p:cNvSpPr>
          <p:nvPr>
            <p:ph sz="half" idx="1"/>
          </p:nvPr>
        </p:nvSpPr>
        <p:spPr>
          <a:xfrm>
            <a:off x="838200" y="1825625"/>
            <a:ext cx="5181600" cy="4351338"/>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a:extLst>
              <a:ext uri="{FF2B5EF4-FFF2-40B4-BE49-F238E27FC236}">
                <a16:creationId xmlns:a16="http://schemas.microsoft.com/office/drawing/2014/main" id="{6C09B05B-0309-47DC-922A-D465EE84BC40}"/>
              </a:ext>
            </a:extLst>
          </p:cNvPr>
          <p:cNvSpPr>
            <a:spLocks noGrp="1"/>
          </p:cNvSpPr>
          <p:nvPr>
            <p:ph sz="half" idx="2"/>
          </p:nvPr>
        </p:nvSpPr>
        <p:spPr>
          <a:xfrm>
            <a:off x="6172200" y="1825625"/>
            <a:ext cx="5181600" cy="4351338"/>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a:extLst>
              <a:ext uri="{FF2B5EF4-FFF2-40B4-BE49-F238E27FC236}">
                <a16:creationId xmlns:a16="http://schemas.microsoft.com/office/drawing/2014/main" id="{E244EAFA-AD9C-4F18-A3AE-85A691DE4B8B}"/>
              </a:ext>
            </a:extLst>
          </p:cNvPr>
          <p:cNvSpPr>
            <a:spLocks noGrp="1"/>
          </p:cNvSpPr>
          <p:nvPr>
            <p:ph type="dt" sz="half" idx="10"/>
          </p:nvPr>
        </p:nvSpPr>
        <p:spPr/>
        <p:txBody>
          <a:bodyPr/>
          <a:lstStyle/>
          <a:p>
            <a:fld id="{25C880E9-F562-4ADC-9C95-311ED8011E61}" type="datetimeFigureOut">
              <a:rPr lang="ko-KR" altLang="en-US" smtClean="0"/>
              <a:t>2019-02-22</a:t>
            </a:fld>
            <a:endParaRPr lang="ko-KR" altLang="en-US"/>
          </a:p>
        </p:txBody>
      </p:sp>
      <p:sp>
        <p:nvSpPr>
          <p:cNvPr id="6" name="바닥글 개체 틀 5">
            <a:extLst>
              <a:ext uri="{FF2B5EF4-FFF2-40B4-BE49-F238E27FC236}">
                <a16:creationId xmlns:a16="http://schemas.microsoft.com/office/drawing/2014/main" id="{9E13F815-2CFA-4E42-96E5-B64B7EC3493F}"/>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A01974D9-97EC-4EC7-9693-C3C4C1352D82}"/>
              </a:ext>
            </a:extLst>
          </p:cNvPr>
          <p:cNvSpPr>
            <a:spLocks noGrp="1"/>
          </p:cNvSpPr>
          <p:nvPr>
            <p:ph type="sldNum" sz="quarter" idx="12"/>
          </p:nvPr>
        </p:nvSpPr>
        <p:spPr/>
        <p:txBody>
          <a:bodyPr/>
          <a:lstStyle/>
          <a:p>
            <a:fld id="{EE250DE6-3C68-4F76-8C4E-25446DCA7F98}" type="slidenum">
              <a:rPr lang="ko-KR" altLang="en-US" smtClean="0"/>
              <a:t>‹#›</a:t>
            </a:fld>
            <a:endParaRPr lang="ko-KR" altLang="en-US"/>
          </a:p>
        </p:txBody>
      </p:sp>
    </p:spTree>
    <p:extLst>
      <p:ext uri="{BB962C8B-B14F-4D97-AF65-F5344CB8AC3E}">
        <p14:creationId xmlns:p14="http://schemas.microsoft.com/office/powerpoint/2010/main" val="27882798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3D3C591-E098-4827-8F9D-10A419784B8D}"/>
              </a:ext>
            </a:extLst>
          </p:cNvPr>
          <p:cNvSpPr>
            <a:spLocks noGrp="1"/>
          </p:cNvSpPr>
          <p:nvPr>
            <p:ph type="title"/>
          </p:nvPr>
        </p:nvSpPr>
        <p:spPr>
          <a:xfrm>
            <a:off x="839788" y="365125"/>
            <a:ext cx="10515600" cy="1325563"/>
          </a:xfrm>
        </p:spPr>
        <p:txBody>
          <a:bodyPr/>
          <a:lstStyle/>
          <a:p>
            <a:r>
              <a:rPr lang="ko-KR" altLang="en-US"/>
              <a:t>마스터 제목 스타일 편집</a:t>
            </a:r>
          </a:p>
        </p:txBody>
      </p:sp>
      <p:sp>
        <p:nvSpPr>
          <p:cNvPr id="3" name="텍스트 개체 틀 2">
            <a:extLst>
              <a:ext uri="{FF2B5EF4-FFF2-40B4-BE49-F238E27FC236}">
                <a16:creationId xmlns:a16="http://schemas.microsoft.com/office/drawing/2014/main" id="{E96B2B7E-A180-4E0C-936F-0C28D9CF5FE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 편집</a:t>
            </a:r>
          </a:p>
        </p:txBody>
      </p:sp>
      <p:sp>
        <p:nvSpPr>
          <p:cNvPr id="4" name="내용 개체 틀 3">
            <a:extLst>
              <a:ext uri="{FF2B5EF4-FFF2-40B4-BE49-F238E27FC236}">
                <a16:creationId xmlns:a16="http://schemas.microsoft.com/office/drawing/2014/main" id="{2F6ABC4B-31F5-47E2-A80B-C2A0AAE94498}"/>
              </a:ext>
            </a:extLst>
          </p:cNvPr>
          <p:cNvSpPr>
            <a:spLocks noGrp="1"/>
          </p:cNvSpPr>
          <p:nvPr>
            <p:ph sz="half" idx="2"/>
          </p:nvPr>
        </p:nvSpPr>
        <p:spPr>
          <a:xfrm>
            <a:off x="839788" y="2505075"/>
            <a:ext cx="5157787" cy="3684588"/>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a:extLst>
              <a:ext uri="{FF2B5EF4-FFF2-40B4-BE49-F238E27FC236}">
                <a16:creationId xmlns:a16="http://schemas.microsoft.com/office/drawing/2014/main" id="{9F905E65-0A18-4469-BD2A-632C378E155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 편집</a:t>
            </a:r>
          </a:p>
        </p:txBody>
      </p:sp>
      <p:sp>
        <p:nvSpPr>
          <p:cNvPr id="6" name="내용 개체 틀 5">
            <a:extLst>
              <a:ext uri="{FF2B5EF4-FFF2-40B4-BE49-F238E27FC236}">
                <a16:creationId xmlns:a16="http://schemas.microsoft.com/office/drawing/2014/main" id="{77CB5198-90A4-428E-A2AF-E6B739C4DCDA}"/>
              </a:ext>
            </a:extLst>
          </p:cNvPr>
          <p:cNvSpPr>
            <a:spLocks noGrp="1"/>
          </p:cNvSpPr>
          <p:nvPr>
            <p:ph sz="quarter" idx="4"/>
          </p:nvPr>
        </p:nvSpPr>
        <p:spPr>
          <a:xfrm>
            <a:off x="6172200" y="2505075"/>
            <a:ext cx="5183188" cy="3684588"/>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a:extLst>
              <a:ext uri="{FF2B5EF4-FFF2-40B4-BE49-F238E27FC236}">
                <a16:creationId xmlns:a16="http://schemas.microsoft.com/office/drawing/2014/main" id="{FA273297-6D6E-40D2-8EBB-BA831FB938D3}"/>
              </a:ext>
            </a:extLst>
          </p:cNvPr>
          <p:cNvSpPr>
            <a:spLocks noGrp="1"/>
          </p:cNvSpPr>
          <p:nvPr>
            <p:ph type="dt" sz="half" idx="10"/>
          </p:nvPr>
        </p:nvSpPr>
        <p:spPr/>
        <p:txBody>
          <a:bodyPr/>
          <a:lstStyle/>
          <a:p>
            <a:fld id="{25C880E9-F562-4ADC-9C95-311ED8011E61}" type="datetimeFigureOut">
              <a:rPr lang="ko-KR" altLang="en-US" smtClean="0"/>
              <a:t>2019-02-22</a:t>
            </a:fld>
            <a:endParaRPr lang="ko-KR" altLang="en-US"/>
          </a:p>
        </p:txBody>
      </p:sp>
      <p:sp>
        <p:nvSpPr>
          <p:cNvPr id="8" name="바닥글 개체 틀 7">
            <a:extLst>
              <a:ext uri="{FF2B5EF4-FFF2-40B4-BE49-F238E27FC236}">
                <a16:creationId xmlns:a16="http://schemas.microsoft.com/office/drawing/2014/main" id="{7687E771-D0F9-46EB-9B4B-7E185523BA3C}"/>
              </a:ext>
            </a:extLst>
          </p:cNvPr>
          <p:cNvSpPr>
            <a:spLocks noGrp="1"/>
          </p:cNvSpPr>
          <p:nvPr>
            <p:ph type="ftr" sz="quarter" idx="11"/>
          </p:nvPr>
        </p:nvSpPr>
        <p:spPr/>
        <p:txBody>
          <a:bodyPr/>
          <a:lstStyle/>
          <a:p>
            <a:endParaRPr lang="ko-KR" altLang="en-US"/>
          </a:p>
        </p:txBody>
      </p:sp>
      <p:sp>
        <p:nvSpPr>
          <p:cNvPr id="9" name="슬라이드 번호 개체 틀 8">
            <a:extLst>
              <a:ext uri="{FF2B5EF4-FFF2-40B4-BE49-F238E27FC236}">
                <a16:creationId xmlns:a16="http://schemas.microsoft.com/office/drawing/2014/main" id="{F7D791D4-00C9-44F9-B42C-A5939FEB3755}"/>
              </a:ext>
            </a:extLst>
          </p:cNvPr>
          <p:cNvSpPr>
            <a:spLocks noGrp="1"/>
          </p:cNvSpPr>
          <p:nvPr>
            <p:ph type="sldNum" sz="quarter" idx="12"/>
          </p:nvPr>
        </p:nvSpPr>
        <p:spPr/>
        <p:txBody>
          <a:bodyPr/>
          <a:lstStyle/>
          <a:p>
            <a:fld id="{EE250DE6-3C68-4F76-8C4E-25446DCA7F98}" type="slidenum">
              <a:rPr lang="ko-KR" altLang="en-US" smtClean="0"/>
              <a:t>‹#›</a:t>
            </a:fld>
            <a:endParaRPr lang="ko-KR" altLang="en-US"/>
          </a:p>
        </p:txBody>
      </p:sp>
    </p:spTree>
    <p:extLst>
      <p:ext uri="{BB962C8B-B14F-4D97-AF65-F5344CB8AC3E}">
        <p14:creationId xmlns:p14="http://schemas.microsoft.com/office/powerpoint/2010/main" val="39029450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164AFF4-47E3-4395-BB65-1A8CF6456B9B}"/>
              </a:ext>
            </a:extLst>
          </p:cNvPr>
          <p:cNvSpPr>
            <a:spLocks noGrp="1"/>
          </p:cNvSpPr>
          <p:nvPr>
            <p:ph type="title"/>
          </p:nvPr>
        </p:nvSpPr>
        <p:spPr/>
        <p:txBody>
          <a:bodyPr/>
          <a:lstStyle/>
          <a:p>
            <a:r>
              <a:rPr lang="ko-KR" altLang="en-US"/>
              <a:t>마스터 제목 스타일 편집</a:t>
            </a:r>
          </a:p>
        </p:txBody>
      </p:sp>
      <p:sp>
        <p:nvSpPr>
          <p:cNvPr id="3" name="날짜 개체 틀 2">
            <a:extLst>
              <a:ext uri="{FF2B5EF4-FFF2-40B4-BE49-F238E27FC236}">
                <a16:creationId xmlns:a16="http://schemas.microsoft.com/office/drawing/2014/main" id="{DA247138-787D-4B02-9183-24EA9294B45F}"/>
              </a:ext>
            </a:extLst>
          </p:cNvPr>
          <p:cNvSpPr>
            <a:spLocks noGrp="1"/>
          </p:cNvSpPr>
          <p:nvPr>
            <p:ph type="dt" sz="half" idx="10"/>
          </p:nvPr>
        </p:nvSpPr>
        <p:spPr/>
        <p:txBody>
          <a:bodyPr/>
          <a:lstStyle/>
          <a:p>
            <a:fld id="{25C880E9-F562-4ADC-9C95-311ED8011E61}" type="datetimeFigureOut">
              <a:rPr lang="ko-KR" altLang="en-US" smtClean="0"/>
              <a:t>2019-02-22</a:t>
            </a:fld>
            <a:endParaRPr lang="ko-KR" altLang="en-US"/>
          </a:p>
        </p:txBody>
      </p:sp>
      <p:sp>
        <p:nvSpPr>
          <p:cNvPr id="4" name="바닥글 개체 틀 3">
            <a:extLst>
              <a:ext uri="{FF2B5EF4-FFF2-40B4-BE49-F238E27FC236}">
                <a16:creationId xmlns:a16="http://schemas.microsoft.com/office/drawing/2014/main" id="{3C28DC84-78BD-4E94-916C-23F6F67E2FAF}"/>
              </a:ext>
            </a:extLst>
          </p:cNvPr>
          <p:cNvSpPr>
            <a:spLocks noGrp="1"/>
          </p:cNvSpPr>
          <p:nvPr>
            <p:ph type="ftr" sz="quarter" idx="11"/>
          </p:nvPr>
        </p:nvSpPr>
        <p:spPr/>
        <p:txBody>
          <a:bodyPr/>
          <a:lstStyle/>
          <a:p>
            <a:endParaRPr lang="ko-KR" altLang="en-US"/>
          </a:p>
        </p:txBody>
      </p:sp>
      <p:sp>
        <p:nvSpPr>
          <p:cNvPr id="5" name="슬라이드 번호 개체 틀 4">
            <a:extLst>
              <a:ext uri="{FF2B5EF4-FFF2-40B4-BE49-F238E27FC236}">
                <a16:creationId xmlns:a16="http://schemas.microsoft.com/office/drawing/2014/main" id="{EEC8C0FF-066B-4CDB-B217-DB3203EAA935}"/>
              </a:ext>
            </a:extLst>
          </p:cNvPr>
          <p:cNvSpPr>
            <a:spLocks noGrp="1"/>
          </p:cNvSpPr>
          <p:nvPr>
            <p:ph type="sldNum" sz="quarter" idx="12"/>
          </p:nvPr>
        </p:nvSpPr>
        <p:spPr/>
        <p:txBody>
          <a:bodyPr/>
          <a:lstStyle/>
          <a:p>
            <a:fld id="{EE250DE6-3C68-4F76-8C4E-25446DCA7F98}" type="slidenum">
              <a:rPr lang="ko-KR" altLang="en-US" smtClean="0"/>
              <a:t>‹#›</a:t>
            </a:fld>
            <a:endParaRPr lang="ko-KR" altLang="en-US"/>
          </a:p>
        </p:txBody>
      </p:sp>
    </p:spTree>
    <p:extLst>
      <p:ext uri="{BB962C8B-B14F-4D97-AF65-F5344CB8AC3E}">
        <p14:creationId xmlns:p14="http://schemas.microsoft.com/office/powerpoint/2010/main" val="27996515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67260DF2-23F3-41F9-BC7F-7FD858990DE4}"/>
              </a:ext>
            </a:extLst>
          </p:cNvPr>
          <p:cNvSpPr>
            <a:spLocks noGrp="1"/>
          </p:cNvSpPr>
          <p:nvPr>
            <p:ph type="dt" sz="half" idx="10"/>
          </p:nvPr>
        </p:nvSpPr>
        <p:spPr/>
        <p:txBody>
          <a:bodyPr/>
          <a:lstStyle/>
          <a:p>
            <a:fld id="{25C880E9-F562-4ADC-9C95-311ED8011E61}" type="datetimeFigureOut">
              <a:rPr lang="ko-KR" altLang="en-US" smtClean="0"/>
              <a:t>2019-02-22</a:t>
            </a:fld>
            <a:endParaRPr lang="ko-KR" altLang="en-US"/>
          </a:p>
        </p:txBody>
      </p:sp>
      <p:sp>
        <p:nvSpPr>
          <p:cNvPr id="3" name="바닥글 개체 틀 2">
            <a:extLst>
              <a:ext uri="{FF2B5EF4-FFF2-40B4-BE49-F238E27FC236}">
                <a16:creationId xmlns:a16="http://schemas.microsoft.com/office/drawing/2014/main" id="{589BCFB1-3512-4B67-91B9-3F0A56BCE26A}"/>
              </a:ext>
            </a:extLst>
          </p:cNvPr>
          <p:cNvSpPr>
            <a:spLocks noGrp="1"/>
          </p:cNvSpPr>
          <p:nvPr>
            <p:ph type="ftr" sz="quarter" idx="11"/>
          </p:nvPr>
        </p:nvSpPr>
        <p:spPr/>
        <p:txBody>
          <a:bodyPr/>
          <a:lstStyle/>
          <a:p>
            <a:endParaRPr lang="ko-KR" altLang="en-US"/>
          </a:p>
        </p:txBody>
      </p:sp>
      <p:sp>
        <p:nvSpPr>
          <p:cNvPr id="4" name="슬라이드 번호 개체 틀 3">
            <a:extLst>
              <a:ext uri="{FF2B5EF4-FFF2-40B4-BE49-F238E27FC236}">
                <a16:creationId xmlns:a16="http://schemas.microsoft.com/office/drawing/2014/main" id="{FCAA53FF-C5B1-42BD-9AFD-6661508F40BB}"/>
              </a:ext>
            </a:extLst>
          </p:cNvPr>
          <p:cNvSpPr>
            <a:spLocks noGrp="1"/>
          </p:cNvSpPr>
          <p:nvPr>
            <p:ph type="sldNum" sz="quarter" idx="12"/>
          </p:nvPr>
        </p:nvSpPr>
        <p:spPr/>
        <p:txBody>
          <a:bodyPr/>
          <a:lstStyle/>
          <a:p>
            <a:fld id="{EE250DE6-3C68-4F76-8C4E-25446DCA7F98}" type="slidenum">
              <a:rPr lang="ko-KR" altLang="en-US" smtClean="0"/>
              <a:t>‹#›</a:t>
            </a:fld>
            <a:endParaRPr lang="ko-KR" altLang="en-US"/>
          </a:p>
        </p:txBody>
      </p:sp>
    </p:spTree>
    <p:extLst>
      <p:ext uri="{BB962C8B-B14F-4D97-AF65-F5344CB8AC3E}">
        <p14:creationId xmlns:p14="http://schemas.microsoft.com/office/powerpoint/2010/main" val="17897983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BA91DDF-7F0E-4CE1-8D79-6BA20246D64A}"/>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내용 개체 틀 2">
            <a:extLst>
              <a:ext uri="{FF2B5EF4-FFF2-40B4-BE49-F238E27FC236}">
                <a16:creationId xmlns:a16="http://schemas.microsoft.com/office/drawing/2014/main" id="{2FF8E2D3-A06A-4F93-AF98-86A4036F21E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a:extLst>
              <a:ext uri="{FF2B5EF4-FFF2-40B4-BE49-F238E27FC236}">
                <a16:creationId xmlns:a16="http://schemas.microsoft.com/office/drawing/2014/main" id="{BDED3827-E86F-459A-AD23-C4A4D156702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 편집</a:t>
            </a:r>
          </a:p>
        </p:txBody>
      </p:sp>
      <p:sp>
        <p:nvSpPr>
          <p:cNvPr id="5" name="날짜 개체 틀 4">
            <a:extLst>
              <a:ext uri="{FF2B5EF4-FFF2-40B4-BE49-F238E27FC236}">
                <a16:creationId xmlns:a16="http://schemas.microsoft.com/office/drawing/2014/main" id="{6C4BB84D-DDF9-42C8-9081-962CBEABC040}"/>
              </a:ext>
            </a:extLst>
          </p:cNvPr>
          <p:cNvSpPr>
            <a:spLocks noGrp="1"/>
          </p:cNvSpPr>
          <p:nvPr>
            <p:ph type="dt" sz="half" idx="10"/>
          </p:nvPr>
        </p:nvSpPr>
        <p:spPr/>
        <p:txBody>
          <a:bodyPr/>
          <a:lstStyle/>
          <a:p>
            <a:fld id="{25C880E9-F562-4ADC-9C95-311ED8011E61}" type="datetimeFigureOut">
              <a:rPr lang="ko-KR" altLang="en-US" smtClean="0"/>
              <a:t>2019-02-22</a:t>
            </a:fld>
            <a:endParaRPr lang="ko-KR" altLang="en-US"/>
          </a:p>
        </p:txBody>
      </p:sp>
      <p:sp>
        <p:nvSpPr>
          <p:cNvPr id="6" name="바닥글 개체 틀 5">
            <a:extLst>
              <a:ext uri="{FF2B5EF4-FFF2-40B4-BE49-F238E27FC236}">
                <a16:creationId xmlns:a16="http://schemas.microsoft.com/office/drawing/2014/main" id="{57D66EB6-D9EE-4DF7-99E1-FBF5E99A2FAB}"/>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36863FC8-29D5-4D5A-8F61-818F450C2ECB}"/>
              </a:ext>
            </a:extLst>
          </p:cNvPr>
          <p:cNvSpPr>
            <a:spLocks noGrp="1"/>
          </p:cNvSpPr>
          <p:nvPr>
            <p:ph type="sldNum" sz="quarter" idx="12"/>
          </p:nvPr>
        </p:nvSpPr>
        <p:spPr/>
        <p:txBody>
          <a:bodyPr/>
          <a:lstStyle/>
          <a:p>
            <a:fld id="{EE250DE6-3C68-4F76-8C4E-25446DCA7F98}" type="slidenum">
              <a:rPr lang="ko-KR" altLang="en-US" smtClean="0"/>
              <a:t>‹#›</a:t>
            </a:fld>
            <a:endParaRPr lang="ko-KR" altLang="en-US"/>
          </a:p>
        </p:txBody>
      </p:sp>
    </p:spTree>
    <p:extLst>
      <p:ext uri="{BB962C8B-B14F-4D97-AF65-F5344CB8AC3E}">
        <p14:creationId xmlns:p14="http://schemas.microsoft.com/office/powerpoint/2010/main" val="5709428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DA89CDE-C98C-4A43-BD0C-B9A9E53304BA}"/>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그림 개체 틀 2">
            <a:extLst>
              <a:ext uri="{FF2B5EF4-FFF2-40B4-BE49-F238E27FC236}">
                <a16:creationId xmlns:a16="http://schemas.microsoft.com/office/drawing/2014/main" id="{590894C1-0B8B-48EB-ADB9-D944E072627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a:extLst>
              <a:ext uri="{FF2B5EF4-FFF2-40B4-BE49-F238E27FC236}">
                <a16:creationId xmlns:a16="http://schemas.microsoft.com/office/drawing/2014/main" id="{6CE3D3FD-19D5-4E80-AA38-E948F18D959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 편집</a:t>
            </a:r>
          </a:p>
        </p:txBody>
      </p:sp>
      <p:sp>
        <p:nvSpPr>
          <p:cNvPr id="5" name="날짜 개체 틀 4">
            <a:extLst>
              <a:ext uri="{FF2B5EF4-FFF2-40B4-BE49-F238E27FC236}">
                <a16:creationId xmlns:a16="http://schemas.microsoft.com/office/drawing/2014/main" id="{1620E7D2-EEE9-42E6-9F3F-6410191F4EB9}"/>
              </a:ext>
            </a:extLst>
          </p:cNvPr>
          <p:cNvSpPr>
            <a:spLocks noGrp="1"/>
          </p:cNvSpPr>
          <p:nvPr>
            <p:ph type="dt" sz="half" idx="10"/>
          </p:nvPr>
        </p:nvSpPr>
        <p:spPr/>
        <p:txBody>
          <a:bodyPr/>
          <a:lstStyle/>
          <a:p>
            <a:fld id="{25C880E9-F562-4ADC-9C95-311ED8011E61}" type="datetimeFigureOut">
              <a:rPr lang="ko-KR" altLang="en-US" smtClean="0"/>
              <a:t>2019-02-22</a:t>
            </a:fld>
            <a:endParaRPr lang="ko-KR" altLang="en-US"/>
          </a:p>
        </p:txBody>
      </p:sp>
      <p:sp>
        <p:nvSpPr>
          <p:cNvPr id="6" name="바닥글 개체 틀 5">
            <a:extLst>
              <a:ext uri="{FF2B5EF4-FFF2-40B4-BE49-F238E27FC236}">
                <a16:creationId xmlns:a16="http://schemas.microsoft.com/office/drawing/2014/main" id="{FB5DED0B-7552-47A8-A1C2-E8460511C4A2}"/>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FAB1428D-BECF-4B14-94FD-1E213505AF1E}"/>
              </a:ext>
            </a:extLst>
          </p:cNvPr>
          <p:cNvSpPr>
            <a:spLocks noGrp="1"/>
          </p:cNvSpPr>
          <p:nvPr>
            <p:ph type="sldNum" sz="quarter" idx="12"/>
          </p:nvPr>
        </p:nvSpPr>
        <p:spPr/>
        <p:txBody>
          <a:bodyPr/>
          <a:lstStyle/>
          <a:p>
            <a:fld id="{EE250DE6-3C68-4F76-8C4E-25446DCA7F98}" type="slidenum">
              <a:rPr lang="ko-KR" altLang="en-US" smtClean="0"/>
              <a:t>‹#›</a:t>
            </a:fld>
            <a:endParaRPr lang="ko-KR" altLang="en-US"/>
          </a:p>
        </p:txBody>
      </p:sp>
    </p:spTree>
    <p:extLst>
      <p:ext uri="{BB962C8B-B14F-4D97-AF65-F5344CB8AC3E}">
        <p14:creationId xmlns:p14="http://schemas.microsoft.com/office/powerpoint/2010/main" val="39287604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2" name="제목 개체 틀 1">
            <a:extLst>
              <a:ext uri="{FF2B5EF4-FFF2-40B4-BE49-F238E27FC236}">
                <a16:creationId xmlns:a16="http://schemas.microsoft.com/office/drawing/2014/main" id="{CD4BE126-E18A-4608-B32C-6C51CE03029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a:extLst>
              <a:ext uri="{FF2B5EF4-FFF2-40B4-BE49-F238E27FC236}">
                <a16:creationId xmlns:a16="http://schemas.microsoft.com/office/drawing/2014/main" id="{8AAEAFC1-8901-41E8-94A5-EF631E4481D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a:extLst>
              <a:ext uri="{FF2B5EF4-FFF2-40B4-BE49-F238E27FC236}">
                <a16:creationId xmlns:a16="http://schemas.microsoft.com/office/drawing/2014/main" id="{42D06877-D131-4080-A9F4-48C0B274C06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5C880E9-F562-4ADC-9C95-311ED8011E61}" type="datetimeFigureOut">
              <a:rPr lang="ko-KR" altLang="en-US" smtClean="0"/>
              <a:t>2019-02-22</a:t>
            </a:fld>
            <a:endParaRPr lang="ko-KR" altLang="en-US"/>
          </a:p>
        </p:txBody>
      </p:sp>
      <p:sp>
        <p:nvSpPr>
          <p:cNvPr id="5" name="바닥글 개체 틀 4">
            <a:extLst>
              <a:ext uri="{FF2B5EF4-FFF2-40B4-BE49-F238E27FC236}">
                <a16:creationId xmlns:a16="http://schemas.microsoft.com/office/drawing/2014/main" id="{64076F67-2A68-49D1-BB80-037677E09A3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a:extLst>
              <a:ext uri="{FF2B5EF4-FFF2-40B4-BE49-F238E27FC236}">
                <a16:creationId xmlns:a16="http://schemas.microsoft.com/office/drawing/2014/main" id="{58782565-736B-44B3-9A33-43CB9E3F771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E250DE6-3C68-4F76-8C4E-25446DCA7F98}" type="slidenum">
              <a:rPr lang="ko-KR" altLang="en-US" smtClean="0"/>
              <a:t>‹#›</a:t>
            </a:fld>
            <a:endParaRPr lang="ko-KR" altLang="en-US"/>
          </a:p>
        </p:txBody>
      </p:sp>
    </p:spTree>
    <p:extLst>
      <p:ext uri="{BB962C8B-B14F-4D97-AF65-F5344CB8AC3E}">
        <p14:creationId xmlns:p14="http://schemas.microsoft.com/office/powerpoint/2010/main" val="249346395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21.png"/><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3" Type="http://schemas.openxmlformats.org/officeDocument/2006/relationships/hyperlink" Target="https://docs.djangoproject.com/en/2.1/ref/models/fields/" TargetMode="External"/><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image" Target="../media/image24.png"/><Relationship Id="rId4" Type="http://schemas.openxmlformats.org/officeDocument/2006/relationships/image" Target="../media/image26.png"/></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1.xml"/><Relationship Id="rId5" Type="http://schemas.openxmlformats.org/officeDocument/2006/relationships/image" Target="../media/image30.png"/><Relationship Id="rId4" Type="http://schemas.openxmlformats.org/officeDocument/2006/relationships/image" Target="../media/image29.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31.png"/><Relationship Id="rId5" Type="http://schemas.openxmlformats.org/officeDocument/2006/relationships/image" Target="../media/image4.png"/><Relationship Id="rId4" Type="http://schemas.openxmlformats.org/officeDocument/2006/relationships/image" Target="../media/image3.png"/></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hyperlink" Target="https://docs.djangoproject.com/en/2.1/ref/models/querysets/" TargetMode="External"/><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7.xml"/><Relationship Id="rId1" Type="http://schemas.openxmlformats.org/officeDocument/2006/relationships/slideLayout" Target="../slideLayouts/slideLayout1.xml"/><Relationship Id="rId5" Type="http://schemas.openxmlformats.org/officeDocument/2006/relationships/image" Target="../media/image33.png"/><Relationship Id="rId4" Type="http://schemas.openxmlformats.org/officeDocument/2006/relationships/image" Target="../media/image32.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0.xml"/><Relationship Id="rId1" Type="http://schemas.openxmlformats.org/officeDocument/2006/relationships/slideLayout" Target="../slideLayouts/slideLayout1.xml"/><Relationship Id="rId5" Type="http://schemas.openxmlformats.org/officeDocument/2006/relationships/image" Target="../media/image38.png"/><Relationship Id="rId4" Type="http://schemas.openxmlformats.org/officeDocument/2006/relationships/image" Target="../media/image37.png"/></Relationships>
</file>

<file path=ppt/slides/_rels/slide3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3.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3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4.xml"/><Relationship Id="rId1" Type="http://schemas.openxmlformats.org/officeDocument/2006/relationships/slideLayout" Target="../slideLayouts/slideLayout1.xml"/><Relationship Id="rId5" Type="http://schemas.openxmlformats.org/officeDocument/2006/relationships/image" Target="../media/image43.png"/><Relationship Id="rId4" Type="http://schemas.openxmlformats.org/officeDocument/2006/relationships/image" Target="../media/image42.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5.xml"/><Relationship Id="rId1" Type="http://schemas.openxmlformats.org/officeDocument/2006/relationships/slideLayout" Target="../slideLayouts/slideLayout1.xml"/><Relationship Id="rId5" Type="http://schemas.openxmlformats.org/officeDocument/2006/relationships/image" Target="../media/image43.png"/><Relationship Id="rId4" Type="http://schemas.openxmlformats.org/officeDocument/2006/relationships/image" Target="../media/image42.png"/></Relationships>
</file>

<file path=ppt/slides/_rels/slide4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6.xml"/><Relationship Id="rId1" Type="http://schemas.openxmlformats.org/officeDocument/2006/relationships/slideLayout" Target="../slideLayouts/slideLayout1.xml"/><Relationship Id="rId4" Type="http://schemas.openxmlformats.org/officeDocument/2006/relationships/image" Target="../media/image45.png"/></Relationships>
</file>

<file path=ppt/slides/_rels/slide4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7.xml"/><Relationship Id="rId1" Type="http://schemas.openxmlformats.org/officeDocument/2006/relationships/slideLayout" Target="../slideLayouts/slideLayout1.xml"/><Relationship Id="rId4" Type="http://schemas.openxmlformats.org/officeDocument/2006/relationships/image" Target="../media/image45.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1.xml"/><Relationship Id="rId1" Type="http://schemas.openxmlformats.org/officeDocument/2006/relationships/slideLayout" Target="../slideLayouts/slideLayout1.xml"/><Relationship Id="rId4" Type="http://schemas.openxmlformats.org/officeDocument/2006/relationships/image" Target="../media/image34.png"/></Relationships>
</file>

<file path=ppt/slides/_rels/slide4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4.xml"/><Relationship Id="rId1" Type="http://schemas.openxmlformats.org/officeDocument/2006/relationships/slideLayout" Target="../slideLayouts/slideLayout1.xml"/><Relationship Id="rId4" Type="http://schemas.openxmlformats.org/officeDocument/2006/relationships/image" Target="../media/image46.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04C1FE0-6BEB-44C5-B4B9-1755F444F838}"/>
              </a:ext>
            </a:extLst>
          </p:cNvPr>
          <p:cNvSpPr txBox="1"/>
          <p:nvPr/>
        </p:nvSpPr>
        <p:spPr>
          <a:xfrm>
            <a:off x="493485" y="1337747"/>
            <a:ext cx="3701654" cy="461665"/>
          </a:xfrm>
          <a:prstGeom prst="rect">
            <a:avLst/>
          </a:prstGeom>
          <a:noFill/>
        </p:spPr>
        <p:txBody>
          <a:bodyPr wrap="square" rtlCol="0">
            <a:spAutoFit/>
          </a:bodyPr>
          <a:lstStyle/>
          <a:p>
            <a:pPr algn="dist"/>
            <a:r>
              <a:rPr lang="ko-KR" altLang="en-US" sz="24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이제 정말 글을 써봅시다</a:t>
            </a:r>
            <a:endParaRPr lang="ko-KR" altLang="en-US" sz="24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endParaRPr>
          </a:p>
        </p:txBody>
      </p:sp>
      <p:sp>
        <p:nvSpPr>
          <p:cNvPr id="14" name="직사각형 13">
            <a:extLst>
              <a:ext uri="{FF2B5EF4-FFF2-40B4-BE49-F238E27FC236}">
                <a16:creationId xmlns:a16="http://schemas.microsoft.com/office/drawing/2014/main" id="{50D7458C-4BCA-4F5F-BC06-13B3345CEF90}"/>
              </a:ext>
            </a:extLst>
          </p:cNvPr>
          <p:cNvSpPr/>
          <p:nvPr/>
        </p:nvSpPr>
        <p:spPr>
          <a:xfrm>
            <a:off x="493485" y="1898655"/>
            <a:ext cx="3701654" cy="1938992"/>
          </a:xfrm>
          <a:prstGeom prst="rect">
            <a:avLst/>
          </a:prstGeom>
          <a:noFill/>
        </p:spPr>
        <p:txBody>
          <a:bodyPr wrap="square" rtlCol="0">
            <a:spAutoFit/>
          </a:bodyPr>
          <a:lstStyle/>
          <a:p>
            <a:pPr algn="dist"/>
            <a:r>
              <a:rPr lang="ko-KR" altLang="en-US" sz="60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대망의</a:t>
            </a:r>
            <a:endParaRPr lang="en-US" altLang="ko-KR" sz="60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endParaRPr>
          </a:p>
          <a:p>
            <a:pPr algn="dist"/>
            <a:r>
              <a:rPr lang="en-US" altLang="ko-KR" sz="60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C R </a:t>
            </a:r>
            <a:r>
              <a:rPr lang="ko-KR" altLang="en-US" sz="60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세 션</a:t>
            </a:r>
            <a:endParaRPr lang="ko-KR" altLang="en-US" sz="60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endParaRPr>
          </a:p>
        </p:txBody>
      </p:sp>
      <p:cxnSp>
        <p:nvCxnSpPr>
          <p:cNvPr id="17" name="직선 연결선 16">
            <a:extLst>
              <a:ext uri="{FF2B5EF4-FFF2-40B4-BE49-F238E27FC236}">
                <a16:creationId xmlns:a16="http://schemas.microsoft.com/office/drawing/2014/main" id="{AA7311F7-BDB2-4871-A52E-85827F6BBA0C}"/>
              </a:ext>
            </a:extLst>
          </p:cNvPr>
          <p:cNvCxnSpPr/>
          <p:nvPr/>
        </p:nvCxnSpPr>
        <p:spPr>
          <a:xfrm>
            <a:off x="621394" y="4226880"/>
            <a:ext cx="812800" cy="0"/>
          </a:xfrm>
          <a:prstGeom prst="line">
            <a:avLst/>
          </a:prstGeom>
          <a:ln w="57150">
            <a:solidFill>
              <a:srgbClr val="5E97E1"/>
            </a:solidFill>
          </a:ln>
        </p:spPr>
        <p:style>
          <a:lnRef idx="1">
            <a:schemeClr val="accent1"/>
          </a:lnRef>
          <a:fillRef idx="0">
            <a:schemeClr val="accent1"/>
          </a:fillRef>
          <a:effectRef idx="0">
            <a:schemeClr val="accent1"/>
          </a:effectRef>
          <a:fontRef idx="minor">
            <a:schemeClr val="tx1"/>
          </a:fontRef>
        </p:style>
      </p:cxnSp>
      <p:sp>
        <p:nvSpPr>
          <p:cNvPr id="18" name="직사각형 17">
            <a:extLst>
              <a:ext uri="{FF2B5EF4-FFF2-40B4-BE49-F238E27FC236}">
                <a16:creationId xmlns:a16="http://schemas.microsoft.com/office/drawing/2014/main" id="{4607419D-DA91-41E9-BA14-DED2C6883059}"/>
              </a:ext>
            </a:extLst>
          </p:cNvPr>
          <p:cNvSpPr/>
          <p:nvPr/>
        </p:nvSpPr>
        <p:spPr>
          <a:xfrm>
            <a:off x="536696" y="4561468"/>
            <a:ext cx="2544286" cy="307777"/>
          </a:xfrm>
          <a:prstGeom prst="rect">
            <a:avLst/>
          </a:prstGeom>
          <a:noFill/>
        </p:spPr>
        <p:txBody>
          <a:bodyPr wrap="none" rtlCol="0">
            <a:spAutoFit/>
          </a:bodyPr>
          <a:lstStyle/>
          <a:p>
            <a:r>
              <a:rPr lang="ko-KR" altLang="en-US" sz="14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멋쟁이 사자처럼 </a:t>
            </a:r>
            <a:r>
              <a:rPr lang="en-US" altLang="ko-KR" sz="14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7</a:t>
            </a:r>
            <a:r>
              <a:rPr lang="ko-KR" altLang="en-US" sz="14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기 </a:t>
            </a:r>
            <a:r>
              <a:rPr lang="en-US" altLang="ko-KR" sz="14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3</a:t>
            </a:r>
            <a:r>
              <a:rPr lang="ko-KR" altLang="en-US" sz="14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번째 세션</a:t>
            </a:r>
            <a:endParaRPr lang="ko-KR" altLang="en-US" sz="14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endParaRPr>
          </a:p>
        </p:txBody>
      </p:sp>
      <p:sp>
        <p:nvSpPr>
          <p:cNvPr id="25" name="직사각형 24">
            <a:extLst>
              <a:ext uri="{FF2B5EF4-FFF2-40B4-BE49-F238E27FC236}">
                <a16:creationId xmlns:a16="http://schemas.microsoft.com/office/drawing/2014/main" id="{65875DF8-A73F-486A-BD42-9D5A00F6ED6C}"/>
              </a:ext>
            </a:extLst>
          </p:cNvPr>
          <p:cNvSpPr/>
          <p:nvPr/>
        </p:nvSpPr>
        <p:spPr>
          <a:xfrm>
            <a:off x="536696" y="4848496"/>
            <a:ext cx="1249060" cy="307777"/>
          </a:xfrm>
          <a:prstGeom prst="rect">
            <a:avLst/>
          </a:prstGeom>
          <a:noFill/>
        </p:spPr>
        <p:txBody>
          <a:bodyPr wrap="none" rtlCol="0">
            <a:spAutoFit/>
          </a:bodyPr>
          <a:lstStyle/>
          <a:p>
            <a:r>
              <a:rPr lang="ko-KR" altLang="en-US" sz="1400" dirty="0" err="1"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백지수</a:t>
            </a:r>
            <a:r>
              <a:rPr lang="ko-KR" altLang="en-US" sz="14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 운영진</a:t>
            </a:r>
            <a:endParaRPr lang="ko-KR" altLang="en-US" sz="14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endParaRPr>
          </a:p>
        </p:txBody>
      </p:sp>
    </p:spTree>
    <p:extLst>
      <p:ext uri="{BB962C8B-B14F-4D97-AF65-F5344CB8AC3E}">
        <p14:creationId xmlns:p14="http://schemas.microsoft.com/office/powerpoint/2010/main" val="24920181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extBox 46">
            <a:extLst>
              <a:ext uri="{FF2B5EF4-FFF2-40B4-BE49-F238E27FC236}">
                <a16:creationId xmlns:a16="http://schemas.microsoft.com/office/drawing/2014/main" id="{A1687216-9C76-4F29-934C-F430DF40C5FA}"/>
              </a:ext>
            </a:extLst>
          </p:cNvPr>
          <p:cNvSpPr txBox="1"/>
          <p:nvPr/>
        </p:nvSpPr>
        <p:spPr>
          <a:xfrm>
            <a:off x="108999" y="578130"/>
            <a:ext cx="590226" cy="830997"/>
          </a:xfrm>
          <a:prstGeom prst="rect">
            <a:avLst/>
          </a:prstGeom>
          <a:noFill/>
        </p:spPr>
        <p:txBody>
          <a:bodyPr wrap="none" rtlCol="0">
            <a:spAutoFit/>
          </a:bodyPr>
          <a:lstStyle/>
          <a:p>
            <a:r>
              <a:rPr lang="en-US" altLang="ko-KR" sz="48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1</a:t>
            </a:r>
            <a:r>
              <a:rPr lang="en-US" altLang="ko-KR" sz="48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a:t>
            </a:r>
            <a:endParaRPr lang="ko-KR" altLang="en-US" sz="48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endParaRPr>
          </a:p>
        </p:txBody>
      </p:sp>
      <p:cxnSp>
        <p:nvCxnSpPr>
          <p:cNvPr id="57" name="직선 연결선 56">
            <a:extLst>
              <a:ext uri="{FF2B5EF4-FFF2-40B4-BE49-F238E27FC236}">
                <a16:creationId xmlns:a16="http://schemas.microsoft.com/office/drawing/2014/main" id="{106B2A86-44CB-49BC-BDB2-D10827C1B20C}"/>
              </a:ext>
            </a:extLst>
          </p:cNvPr>
          <p:cNvCxnSpPr>
            <a:cxnSpLocks/>
          </p:cNvCxnSpPr>
          <p:nvPr/>
        </p:nvCxnSpPr>
        <p:spPr>
          <a:xfrm>
            <a:off x="0" y="1409700"/>
            <a:ext cx="11964988" cy="0"/>
          </a:xfrm>
          <a:prstGeom prst="line">
            <a:avLst/>
          </a:prstGeom>
          <a:ln w="22225">
            <a:solidFill>
              <a:srgbClr val="5E97E1"/>
            </a:solidFill>
            <a:tailEnd type="none" w="lg" len="lg"/>
          </a:ln>
        </p:spPr>
        <p:style>
          <a:lnRef idx="1">
            <a:schemeClr val="accent1"/>
          </a:lnRef>
          <a:fillRef idx="0">
            <a:schemeClr val="accent1"/>
          </a:fillRef>
          <a:effectRef idx="0">
            <a:schemeClr val="accent1"/>
          </a:effectRef>
          <a:fontRef idx="minor">
            <a:schemeClr val="tx1"/>
          </a:fontRef>
        </p:style>
      </p:cxnSp>
      <p:sp>
        <p:nvSpPr>
          <p:cNvPr id="58" name="직사각형 57">
            <a:extLst>
              <a:ext uri="{FF2B5EF4-FFF2-40B4-BE49-F238E27FC236}">
                <a16:creationId xmlns:a16="http://schemas.microsoft.com/office/drawing/2014/main" id="{7F54E38F-9565-44C2-95EB-B56A5E7E1804}"/>
              </a:ext>
            </a:extLst>
          </p:cNvPr>
          <p:cNvSpPr/>
          <p:nvPr/>
        </p:nvSpPr>
        <p:spPr>
          <a:xfrm>
            <a:off x="140610" y="377190"/>
            <a:ext cx="1186543" cy="276999"/>
          </a:xfrm>
          <a:prstGeom prst="rect">
            <a:avLst/>
          </a:prstGeom>
        </p:spPr>
        <p:txBody>
          <a:bodyPr wrap="none">
            <a:spAutoFit/>
          </a:bodyPr>
          <a:lstStyle/>
          <a:p>
            <a:r>
              <a:rPr lang="ko-KR" altLang="en-US" sz="12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대망의 </a:t>
            </a:r>
            <a:r>
              <a:rPr lang="en-US" altLang="ko-KR" sz="12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CR </a:t>
            </a:r>
            <a:r>
              <a:rPr lang="ko-KR" altLang="en-US" sz="12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세션</a:t>
            </a:r>
            <a:endParaRPr lang="ko-KR" altLang="en-US" sz="12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endParaRPr>
          </a:p>
        </p:txBody>
      </p:sp>
      <p:sp>
        <p:nvSpPr>
          <p:cNvPr id="61" name="직사각형 60">
            <a:extLst>
              <a:ext uri="{FF2B5EF4-FFF2-40B4-BE49-F238E27FC236}">
                <a16:creationId xmlns:a16="http://schemas.microsoft.com/office/drawing/2014/main" id="{8A2DE3A2-AD53-4BE7-9961-6DEFBBF5BB84}"/>
              </a:ext>
            </a:extLst>
          </p:cNvPr>
          <p:cNvSpPr/>
          <p:nvPr/>
        </p:nvSpPr>
        <p:spPr>
          <a:xfrm>
            <a:off x="778113" y="578130"/>
            <a:ext cx="1946367" cy="830997"/>
          </a:xfrm>
          <a:prstGeom prst="rect">
            <a:avLst/>
          </a:prstGeom>
        </p:spPr>
        <p:txBody>
          <a:bodyPr wrap="none">
            <a:spAutoFit/>
          </a:bodyPr>
          <a:lstStyle/>
          <a:p>
            <a:r>
              <a:rPr lang="en-US" altLang="ko-KR" sz="48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Model</a:t>
            </a:r>
            <a:endParaRPr lang="ko-KR" altLang="en-US" sz="48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endParaRPr>
          </a:p>
        </p:txBody>
      </p:sp>
      <p:cxnSp>
        <p:nvCxnSpPr>
          <p:cNvPr id="63" name="직선 연결선 62">
            <a:extLst>
              <a:ext uri="{FF2B5EF4-FFF2-40B4-BE49-F238E27FC236}">
                <a16:creationId xmlns:a16="http://schemas.microsoft.com/office/drawing/2014/main" id="{1C0C02F1-5017-4501-9EEC-656A101CF9CD}"/>
              </a:ext>
            </a:extLst>
          </p:cNvPr>
          <p:cNvCxnSpPr>
            <a:cxnSpLocks/>
          </p:cNvCxnSpPr>
          <p:nvPr/>
        </p:nvCxnSpPr>
        <p:spPr>
          <a:xfrm flipH="1">
            <a:off x="11892067" y="883444"/>
            <a:ext cx="4658" cy="537518"/>
          </a:xfrm>
          <a:prstGeom prst="line">
            <a:avLst/>
          </a:prstGeom>
          <a:ln w="152400">
            <a:solidFill>
              <a:srgbClr val="5E97E1"/>
            </a:solidFill>
            <a:tailEnd type="none" w="lg" len="lg"/>
          </a:ln>
        </p:spPr>
        <p:style>
          <a:lnRef idx="1">
            <a:schemeClr val="accent1"/>
          </a:lnRef>
          <a:fillRef idx="0">
            <a:schemeClr val="accent1"/>
          </a:fillRef>
          <a:effectRef idx="0">
            <a:schemeClr val="accent1"/>
          </a:effectRef>
          <a:fontRef idx="minor">
            <a:schemeClr val="tx1"/>
          </a:fontRef>
        </p:style>
      </p:cxnSp>
      <p:sp>
        <p:nvSpPr>
          <p:cNvPr id="13" name="직사각형 12">
            <a:extLst>
              <a:ext uri="{FF2B5EF4-FFF2-40B4-BE49-F238E27FC236}">
                <a16:creationId xmlns:a16="http://schemas.microsoft.com/office/drawing/2014/main" id="{C630DF8E-8406-45FF-922D-C73EDCFBC84A}"/>
              </a:ext>
            </a:extLst>
          </p:cNvPr>
          <p:cNvSpPr/>
          <p:nvPr/>
        </p:nvSpPr>
        <p:spPr>
          <a:xfrm>
            <a:off x="522887" y="2021932"/>
            <a:ext cx="5472112" cy="4394743"/>
          </a:xfrm>
          <a:prstGeom prst="rect">
            <a:avLst/>
          </a:prstGeom>
          <a:solidFill>
            <a:srgbClr val="ECEDEE">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
        <p:nvSpPr>
          <p:cNvPr id="3" name="직사각형 2">
            <a:extLst>
              <a:ext uri="{FF2B5EF4-FFF2-40B4-BE49-F238E27FC236}">
                <a16:creationId xmlns:a16="http://schemas.microsoft.com/office/drawing/2014/main" id="{DA0EB58B-2A19-4D0C-AD65-DED9373821BF}"/>
              </a:ext>
            </a:extLst>
          </p:cNvPr>
          <p:cNvSpPr/>
          <p:nvPr/>
        </p:nvSpPr>
        <p:spPr>
          <a:xfrm>
            <a:off x="522887" y="2021932"/>
            <a:ext cx="5472112" cy="75391"/>
          </a:xfrm>
          <a:prstGeom prst="rect">
            <a:avLst/>
          </a:prstGeom>
          <a:solidFill>
            <a:srgbClr val="5E97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직사각형 11">
            <a:extLst>
              <a:ext uri="{FF2B5EF4-FFF2-40B4-BE49-F238E27FC236}">
                <a16:creationId xmlns:a16="http://schemas.microsoft.com/office/drawing/2014/main" id="{3E809A13-9AAA-41EE-B505-602CE1770C13}"/>
              </a:ext>
            </a:extLst>
          </p:cNvPr>
          <p:cNvSpPr/>
          <p:nvPr/>
        </p:nvSpPr>
        <p:spPr>
          <a:xfrm>
            <a:off x="652113" y="3039548"/>
            <a:ext cx="5229380" cy="3170099"/>
          </a:xfrm>
          <a:prstGeom prst="rect">
            <a:avLst/>
          </a:prstGeom>
          <a:noFill/>
        </p:spPr>
        <p:txBody>
          <a:bodyPr wrap="square" rtlCol="0">
            <a:spAutoFit/>
          </a:bodyPr>
          <a:lstStyle/>
          <a:p>
            <a:pPr algn="just" latinLnBrk="0"/>
            <a:r>
              <a:rPr lang="en-US" altLang="ko-KR" sz="10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a:t>
            </a:r>
          </a:p>
          <a:p>
            <a:pPr algn="just" latinLnBrk="0"/>
            <a:endParaRPr lang="en-US" altLang="ko-KR" sz="10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endParaRPr>
          </a:p>
          <a:p>
            <a:pPr algn="just" latinLnBrk="0"/>
            <a:r>
              <a:rPr lang="en-US" altLang="ko-KR" sz="10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The quick brown fox jumps over the lazy dog. The quick brown fox jumps over the lazy dog. The quick brown fox jumps over the lazy dog. The quick brown fox jumps over the lazy dog. The quick brown fox jumps over the lazy dog. The quick brown fox jumps over the lazy dog. Lorem ipsum dolor sit amet, consectetuer adipiscing elit. Maecenas porttitor congue massa. Fusce posuere, magna sed pulvinar ultricies, purus lectus malesuada libero, sit amet commodo magna eros quis </a:t>
            </a:r>
            <a:r>
              <a:rPr lang="en-US" altLang="ko-KR" sz="1000" dirty="0" err="1">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urna</a:t>
            </a:r>
            <a:r>
              <a:rPr lang="en-US" altLang="ko-KR" sz="10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 Nunc viverra imperdiet enim. Fusce est. Vivamus a </a:t>
            </a:r>
            <a:r>
              <a:rPr lang="en-US" altLang="ko-KR" sz="1000" dirty="0" err="1">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tellus</a:t>
            </a:r>
            <a:r>
              <a:rPr lang="en-US" altLang="ko-KR" sz="10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 </a:t>
            </a:r>
            <a:r>
              <a:rPr lang="en-US" altLang="ko-KR" sz="1000" dirty="0" err="1">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Pellentesque</a:t>
            </a:r>
            <a:r>
              <a:rPr lang="en-US" altLang="ko-KR" sz="10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 habitant morbi tristique senectus et netus et malesuada fames ac turpis egestas. Proin pharetra nonummy pede. Mauris et </a:t>
            </a:r>
            <a:r>
              <a:rPr lang="en-US" altLang="ko-KR" sz="1000" dirty="0" err="1">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orci</a:t>
            </a:r>
            <a:r>
              <a:rPr lang="en-US" altLang="ko-KR" sz="10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a:t>
            </a:r>
          </a:p>
          <a:p>
            <a:pPr algn="just" latinLnBrk="0"/>
            <a:endParaRPr lang="en-US" altLang="ko-KR" sz="10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endParaRPr>
          </a:p>
          <a:p>
            <a:pPr algn="just" latinLnBrk="0"/>
            <a:r>
              <a:rPr lang="en-US" altLang="ko-KR" sz="10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The quick brown fox jumps over the lazy dog. Lorem ipsum dolor sit </a:t>
            </a:r>
            <a:r>
              <a:rPr lang="en-US" altLang="ko-KR" sz="1000" dirty="0" err="1">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amet</a:t>
            </a:r>
            <a:r>
              <a:rPr lang="en-US" altLang="ko-KR" sz="10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 </a:t>
            </a:r>
            <a:r>
              <a:rPr lang="en-US" altLang="ko-KR" sz="1000" dirty="0" err="1">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consectetuer</a:t>
            </a:r>
            <a:r>
              <a:rPr lang="en-US" altLang="ko-KR" sz="10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 </a:t>
            </a:r>
            <a:r>
              <a:rPr lang="en-US" altLang="ko-KR" sz="1000" dirty="0" err="1">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adipiscing</a:t>
            </a:r>
            <a:r>
              <a:rPr lang="en-US" altLang="ko-KR" sz="10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 </a:t>
            </a:r>
            <a:r>
              <a:rPr lang="en-US" altLang="ko-KR" sz="1000" dirty="0" err="1">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elit</a:t>
            </a:r>
            <a:r>
              <a:rPr lang="en-US" altLang="ko-KR" sz="10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 Maecenas </a:t>
            </a:r>
            <a:r>
              <a:rPr lang="en-US" altLang="ko-KR" sz="1000" dirty="0" err="1">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porttitor</a:t>
            </a:r>
            <a:r>
              <a:rPr lang="en-US" altLang="ko-KR" sz="10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 </a:t>
            </a:r>
            <a:r>
              <a:rPr lang="en-US" altLang="ko-KR" sz="1000" dirty="0" err="1">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congue</a:t>
            </a:r>
            <a:r>
              <a:rPr lang="en-US" altLang="ko-KR" sz="10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 </a:t>
            </a:r>
            <a:r>
              <a:rPr lang="en-US" altLang="ko-KR" sz="1000" dirty="0" err="1">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massa</a:t>
            </a:r>
            <a:r>
              <a:rPr lang="en-US" altLang="ko-KR" sz="10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 </a:t>
            </a:r>
            <a:r>
              <a:rPr lang="en-US" altLang="ko-KR" sz="1000" dirty="0" err="1">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Fusce</a:t>
            </a:r>
            <a:r>
              <a:rPr lang="en-US" altLang="ko-KR" sz="10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 </a:t>
            </a:r>
            <a:r>
              <a:rPr lang="en-US" altLang="ko-KR" sz="1000" dirty="0" err="1">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posuere</a:t>
            </a:r>
            <a:r>
              <a:rPr lang="en-US" altLang="ko-KR" sz="10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 magna sed pulvinar </a:t>
            </a:r>
            <a:r>
              <a:rPr lang="en-US" altLang="ko-KR" sz="1000" dirty="0" err="1">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ultricies</a:t>
            </a:r>
            <a:r>
              <a:rPr lang="en-US" altLang="ko-KR" sz="10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 </a:t>
            </a:r>
            <a:r>
              <a:rPr lang="en-US" altLang="ko-KR" sz="1000" dirty="0" err="1">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purus</a:t>
            </a:r>
            <a:r>
              <a:rPr lang="en-US" altLang="ko-KR" sz="10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 </a:t>
            </a:r>
            <a:r>
              <a:rPr lang="en-US" altLang="ko-KR" sz="1000" dirty="0" err="1">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lectus</a:t>
            </a:r>
            <a:r>
              <a:rPr lang="en-US" altLang="ko-KR" sz="10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 </a:t>
            </a:r>
            <a:r>
              <a:rPr lang="en-US" altLang="ko-KR" sz="1000" dirty="0" err="1">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malesuada</a:t>
            </a:r>
            <a:r>
              <a:rPr lang="en-US" altLang="ko-KR" sz="10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 libero, sit </a:t>
            </a:r>
            <a:r>
              <a:rPr lang="en-US" altLang="ko-KR" sz="1000" dirty="0" err="1">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amet</a:t>
            </a:r>
            <a:r>
              <a:rPr lang="en-US" altLang="ko-KR" sz="10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 </a:t>
            </a:r>
            <a:r>
              <a:rPr lang="en-US" altLang="ko-KR" sz="1000" dirty="0" err="1">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commodo</a:t>
            </a:r>
            <a:r>
              <a:rPr lang="en-US" altLang="ko-KR" sz="10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 magna </a:t>
            </a:r>
            <a:r>
              <a:rPr lang="en-US" altLang="ko-KR" sz="1000" dirty="0" err="1">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eros</a:t>
            </a:r>
            <a:r>
              <a:rPr lang="en-US" altLang="ko-KR" sz="10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 </a:t>
            </a:r>
            <a:r>
              <a:rPr lang="en-US" altLang="ko-KR" sz="1000" dirty="0" err="1">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quis</a:t>
            </a:r>
            <a:r>
              <a:rPr lang="en-US" altLang="ko-KR" sz="10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 </a:t>
            </a:r>
            <a:r>
              <a:rPr lang="en-US" altLang="ko-KR" sz="1000" dirty="0" err="1">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urna</a:t>
            </a:r>
            <a:r>
              <a:rPr lang="en-US" altLang="ko-KR" sz="10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 Nunc</a:t>
            </a:r>
          </a:p>
        </p:txBody>
      </p:sp>
      <p:sp>
        <p:nvSpPr>
          <p:cNvPr id="5" name="직사각형 4">
            <a:extLst>
              <a:ext uri="{FF2B5EF4-FFF2-40B4-BE49-F238E27FC236}">
                <a16:creationId xmlns:a16="http://schemas.microsoft.com/office/drawing/2014/main" id="{8057B441-0BF9-41F1-AAEC-B005852E44C0}"/>
              </a:ext>
            </a:extLst>
          </p:cNvPr>
          <p:cNvSpPr/>
          <p:nvPr/>
        </p:nvSpPr>
        <p:spPr>
          <a:xfrm>
            <a:off x="652113" y="2223262"/>
            <a:ext cx="3894015" cy="400110"/>
          </a:xfrm>
          <a:prstGeom prst="rect">
            <a:avLst/>
          </a:prstGeom>
        </p:spPr>
        <p:txBody>
          <a:bodyPr wrap="none">
            <a:spAutoFit/>
          </a:bodyPr>
          <a:lstStyle/>
          <a:p>
            <a:pPr latinLnBrk="0"/>
            <a:r>
              <a:rPr lang="ko-KR" altLang="en-US" sz="20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아니</a:t>
            </a:r>
            <a:r>
              <a:rPr lang="en-US" altLang="ko-KR" sz="20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 Model</a:t>
            </a:r>
            <a:r>
              <a:rPr lang="ko-KR" altLang="en-US" sz="20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이 그래서 뭐라는 거야</a:t>
            </a:r>
            <a:r>
              <a:rPr lang="en-US" altLang="ko-KR" sz="20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a:t>
            </a:r>
            <a:endParaRPr lang="ko-KR" altLang="en-US" sz="20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endParaRPr>
          </a:p>
        </p:txBody>
      </p:sp>
      <p:sp>
        <p:nvSpPr>
          <p:cNvPr id="16" name="직사각형 15">
            <a:extLst>
              <a:ext uri="{FF2B5EF4-FFF2-40B4-BE49-F238E27FC236}">
                <a16:creationId xmlns:a16="http://schemas.microsoft.com/office/drawing/2014/main" id="{F0CDE1D0-58DB-4409-9F10-B46CFD127E08}"/>
              </a:ext>
            </a:extLst>
          </p:cNvPr>
          <p:cNvSpPr/>
          <p:nvPr/>
        </p:nvSpPr>
        <p:spPr>
          <a:xfrm>
            <a:off x="4018482" y="2709554"/>
            <a:ext cx="1863011" cy="230832"/>
          </a:xfrm>
          <a:prstGeom prst="rect">
            <a:avLst/>
          </a:prstGeom>
        </p:spPr>
        <p:txBody>
          <a:bodyPr wrap="none">
            <a:spAutoFit/>
          </a:bodyPr>
          <a:lstStyle/>
          <a:p>
            <a:pPr algn="r" latinLnBrk="0"/>
            <a:r>
              <a:rPr lang="en-US" altLang="ko-KR" sz="9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2019-02-13 </a:t>
            </a:r>
            <a:r>
              <a:rPr lang="ko-KR" altLang="en-US" sz="9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오후 </a:t>
            </a:r>
            <a:r>
              <a:rPr lang="en-US" altLang="ko-KR" sz="9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8</a:t>
            </a:r>
            <a:r>
              <a:rPr lang="ko-KR" altLang="en-US" sz="9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시 </a:t>
            </a:r>
            <a:r>
              <a:rPr lang="en-US" altLang="ko-KR" sz="9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8</a:t>
            </a:r>
            <a:r>
              <a:rPr lang="ko-KR" altLang="en-US" sz="9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분에 작성함</a:t>
            </a:r>
            <a:endParaRPr lang="ko-KR" altLang="en-US" sz="9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endParaRPr>
          </a:p>
        </p:txBody>
      </p:sp>
      <p:sp>
        <p:nvSpPr>
          <p:cNvPr id="80" name="직사각형 79">
            <a:extLst>
              <a:ext uri="{FF2B5EF4-FFF2-40B4-BE49-F238E27FC236}">
                <a16:creationId xmlns:a16="http://schemas.microsoft.com/office/drawing/2014/main" id="{C630DF8E-8406-45FF-922D-C73EDCFBC84A}"/>
              </a:ext>
            </a:extLst>
          </p:cNvPr>
          <p:cNvSpPr/>
          <p:nvPr/>
        </p:nvSpPr>
        <p:spPr>
          <a:xfrm>
            <a:off x="6197001" y="2021932"/>
            <a:ext cx="5472112" cy="4394743"/>
          </a:xfrm>
          <a:prstGeom prst="rect">
            <a:avLst/>
          </a:prstGeom>
          <a:solidFill>
            <a:srgbClr val="ECEDEE">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
        <p:nvSpPr>
          <p:cNvPr id="83" name="직사각형 82">
            <a:extLst>
              <a:ext uri="{FF2B5EF4-FFF2-40B4-BE49-F238E27FC236}">
                <a16:creationId xmlns:a16="http://schemas.microsoft.com/office/drawing/2014/main" id="{DA0EB58B-2A19-4D0C-AD65-DED9373821BF}"/>
              </a:ext>
            </a:extLst>
          </p:cNvPr>
          <p:cNvSpPr/>
          <p:nvPr/>
        </p:nvSpPr>
        <p:spPr>
          <a:xfrm>
            <a:off x="6197001" y="2021932"/>
            <a:ext cx="5472112" cy="75391"/>
          </a:xfrm>
          <a:prstGeom prst="rect">
            <a:avLst/>
          </a:prstGeom>
          <a:solidFill>
            <a:srgbClr val="5E97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6" name="직사각형 85">
            <a:extLst>
              <a:ext uri="{FF2B5EF4-FFF2-40B4-BE49-F238E27FC236}">
                <a16:creationId xmlns:a16="http://schemas.microsoft.com/office/drawing/2014/main" id="{8057B441-0BF9-41F1-AAEC-B005852E44C0}"/>
              </a:ext>
            </a:extLst>
          </p:cNvPr>
          <p:cNvSpPr/>
          <p:nvPr/>
        </p:nvSpPr>
        <p:spPr>
          <a:xfrm>
            <a:off x="6326227" y="2223262"/>
            <a:ext cx="646331" cy="400110"/>
          </a:xfrm>
          <a:prstGeom prst="rect">
            <a:avLst/>
          </a:prstGeom>
        </p:spPr>
        <p:txBody>
          <a:bodyPr wrap="none">
            <a:spAutoFit/>
          </a:bodyPr>
          <a:lstStyle/>
          <a:p>
            <a:pPr latinLnBrk="0"/>
            <a:r>
              <a:rPr lang="ko-KR" altLang="en-US" sz="2000" dirty="0" smtClean="0">
                <a:ln>
                  <a:solidFill>
                    <a:schemeClr val="accent1">
                      <a:shade val="50000"/>
                      <a:alpha val="0"/>
                    </a:schemeClr>
                  </a:solidFill>
                </a:ln>
                <a:solidFill>
                  <a:srgbClr val="0076C8"/>
                </a:solidFill>
                <a:latin typeface="10X10" panose="020D0604000000000000" pitchFamily="50" charset="-127"/>
                <a:ea typeface="10X10" panose="020D0604000000000000" pitchFamily="50" charset="-127"/>
              </a:rPr>
              <a:t>제목</a:t>
            </a:r>
            <a:endParaRPr lang="ko-KR" altLang="en-US" sz="2000" dirty="0">
              <a:ln>
                <a:solidFill>
                  <a:schemeClr val="accent1">
                    <a:shade val="50000"/>
                    <a:alpha val="0"/>
                  </a:schemeClr>
                </a:solidFill>
              </a:ln>
              <a:solidFill>
                <a:srgbClr val="0076C8"/>
              </a:solidFill>
              <a:latin typeface="10X10" panose="020D0604000000000000" pitchFamily="50" charset="-127"/>
              <a:ea typeface="10X10" panose="020D0604000000000000" pitchFamily="50" charset="-127"/>
            </a:endParaRPr>
          </a:p>
        </p:txBody>
      </p:sp>
      <p:sp>
        <p:nvSpPr>
          <p:cNvPr id="87" name="직사각형 86">
            <a:extLst>
              <a:ext uri="{FF2B5EF4-FFF2-40B4-BE49-F238E27FC236}">
                <a16:creationId xmlns:a16="http://schemas.microsoft.com/office/drawing/2014/main" id="{F0CDE1D0-58DB-4409-9F10-B46CFD127E08}"/>
              </a:ext>
            </a:extLst>
          </p:cNvPr>
          <p:cNvSpPr/>
          <p:nvPr/>
        </p:nvSpPr>
        <p:spPr>
          <a:xfrm>
            <a:off x="10954160" y="2707483"/>
            <a:ext cx="601447" cy="230832"/>
          </a:xfrm>
          <a:prstGeom prst="rect">
            <a:avLst/>
          </a:prstGeom>
        </p:spPr>
        <p:txBody>
          <a:bodyPr wrap="none">
            <a:spAutoFit/>
          </a:bodyPr>
          <a:lstStyle/>
          <a:p>
            <a:pPr algn="r" latinLnBrk="0"/>
            <a:r>
              <a:rPr lang="ko-KR" altLang="en-US" sz="900" dirty="0" err="1" smtClean="0">
                <a:ln>
                  <a:solidFill>
                    <a:schemeClr val="accent1">
                      <a:shade val="50000"/>
                      <a:alpha val="0"/>
                    </a:schemeClr>
                  </a:solidFill>
                </a:ln>
                <a:solidFill>
                  <a:srgbClr val="0076C8"/>
                </a:solidFill>
                <a:latin typeface="10X10" panose="020D0604000000000000" pitchFamily="50" charset="-127"/>
                <a:ea typeface="10X10" panose="020D0604000000000000" pitchFamily="50" charset="-127"/>
              </a:rPr>
              <a:t>작성일시</a:t>
            </a:r>
            <a:endParaRPr lang="ko-KR" altLang="en-US" sz="900" dirty="0">
              <a:ln>
                <a:solidFill>
                  <a:schemeClr val="accent1">
                    <a:shade val="50000"/>
                    <a:alpha val="0"/>
                  </a:schemeClr>
                </a:solidFill>
              </a:ln>
              <a:solidFill>
                <a:srgbClr val="0076C8"/>
              </a:solidFill>
              <a:latin typeface="10X10" panose="020D0604000000000000" pitchFamily="50" charset="-127"/>
              <a:ea typeface="10X10" panose="020D0604000000000000" pitchFamily="50" charset="-127"/>
            </a:endParaRPr>
          </a:p>
        </p:txBody>
      </p:sp>
      <p:sp>
        <p:nvSpPr>
          <p:cNvPr id="84" name="직사각형 83">
            <a:extLst>
              <a:ext uri="{FF2B5EF4-FFF2-40B4-BE49-F238E27FC236}">
                <a16:creationId xmlns:a16="http://schemas.microsoft.com/office/drawing/2014/main" id="{3E809A13-9AAA-41EE-B505-602CE1770C13}"/>
              </a:ext>
            </a:extLst>
          </p:cNvPr>
          <p:cNvSpPr/>
          <p:nvPr/>
        </p:nvSpPr>
        <p:spPr>
          <a:xfrm>
            <a:off x="6326227" y="3039548"/>
            <a:ext cx="5229380" cy="3170099"/>
          </a:xfrm>
          <a:prstGeom prst="rect">
            <a:avLst/>
          </a:prstGeom>
          <a:solidFill>
            <a:srgbClr val="0076C8">
              <a:alpha val="26000"/>
            </a:srgbClr>
          </a:solidFill>
        </p:spPr>
        <p:txBody>
          <a:bodyPr wrap="square" rtlCol="0">
            <a:spAutoFit/>
          </a:bodyPr>
          <a:lstStyle/>
          <a:p>
            <a:pPr algn="just" latinLnBrk="0"/>
            <a:r>
              <a:rPr lang="en-US" altLang="ko-KR" sz="1000" dirty="0">
                <a:ln>
                  <a:solidFill>
                    <a:schemeClr val="accent1">
                      <a:shade val="50000"/>
                      <a:alpha val="0"/>
                    </a:schemeClr>
                  </a:solidFill>
                </a:ln>
                <a:solidFill>
                  <a:srgbClr val="F2F2F3"/>
                </a:solidFill>
                <a:latin typeface="10X10" panose="020D0604000000000000" pitchFamily="50" charset="-127"/>
                <a:ea typeface="10X10" panose="020D0604000000000000" pitchFamily="50" charset="-127"/>
              </a:rPr>
              <a:t>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a:t>
            </a:r>
          </a:p>
          <a:p>
            <a:pPr algn="just" latinLnBrk="0"/>
            <a:endParaRPr lang="en-US" altLang="ko-KR" sz="1000" dirty="0">
              <a:ln>
                <a:solidFill>
                  <a:schemeClr val="accent1">
                    <a:shade val="50000"/>
                    <a:alpha val="0"/>
                  </a:schemeClr>
                </a:solidFill>
              </a:ln>
              <a:solidFill>
                <a:srgbClr val="F2F2F3"/>
              </a:solidFill>
              <a:latin typeface="10X10" panose="020D0604000000000000" pitchFamily="50" charset="-127"/>
              <a:ea typeface="10X10" panose="020D0604000000000000" pitchFamily="50" charset="-127"/>
            </a:endParaRPr>
          </a:p>
          <a:p>
            <a:pPr algn="just" latinLnBrk="0"/>
            <a:r>
              <a:rPr lang="en-US" altLang="ko-KR" sz="1000" dirty="0">
                <a:ln>
                  <a:solidFill>
                    <a:schemeClr val="accent1">
                      <a:shade val="50000"/>
                      <a:alpha val="0"/>
                    </a:schemeClr>
                  </a:solidFill>
                </a:ln>
                <a:solidFill>
                  <a:srgbClr val="F2F2F3"/>
                </a:solidFill>
                <a:latin typeface="10X10" panose="020D0604000000000000" pitchFamily="50" charset="-127"/>
                <a:ea typeface="10X10" panose="020D0604000000000000" pitchFamily="50" charset="-127"/>
              </a:rPr>
              <a:t>The quick brown fox jumps over the lazy dog. The quick brown fox jumps over the lazy dog. The quick brown fox jumps over the lazy dog. The quick brown fox jumps over the lazy dog. The quick brown fox jumps over the lazy dog. The quick brown fox jumps over the lazy dog. Lorem ipsum dolor sit amet, consectetuer adipiscing elit. Maecenas porttitor congue massa. Fusce posuere, magna sed pulvinar ultricies, purus lectus malesuada libero, sit amet commodo magna eros quis </a:t>
            </a:r>
            <a:r>
              <a:rPr lang="en-US" altLang="ko-KR" sz="1000" dirty="0" err="1">
                <a:ln>
                  <a:solidFill>
                    <a:schemeClr val="accent1">
                      <a:shade val="50000"/>
                      <a:alpha val="0"/>
                    </a:schemeClr>
                  </a:solidFill>
                </a:ln>
                <a:solidFill>
                  <a:srgbClr val="F2F2F3"/>
                </a:solidFill>
                <a:latin typeface="10X10" panose="020D0604000000000000" pitchFamily="50" charset="-127"/>
                <a:ea typeface="10X10" panose="020D0604000000000000" pitchFamily="50" charset="-127"/>
              </a:rPr>
              <a:t>urna</a:t>
            </a:r>
            <a:r>
              <a:rPr lang="en-US" altLang="ko-KR" sz="1000" dirty="0">
                <a:ln>
                  <a:solidFill>
                    <a:schemeClr val="accent1">
                      <a:shade val="50000"/>
                      <a:alpha val="0"/>
                    </a:schemeClr>
                  </a:solidFill>
                </a:ln>
                <a:solidFill>
                  <a:srgbClr val="F2F2F3"/>
                </a:solidFill>
                <a:latin typeface="10X10" panose="020D0604000000000000" pitchFamily="50" charset="-127"/>
                <a:ea typeface="10X10" panose="020D0604000000000000" pitchFamily="50" charset="-127"/>
              </a:rPr>
              <a:t>. Nunc viverra imperdiet enim. Fusce est. Vivamus a </a:t>
            </a:r>
            <a:r>
              <a:rPr lang="en-US" altLang="ko-KR" sz="1000" dirty="0" err="1">
                <a:ln>
                  <a:solidFill>
                    <a:schemeClr val="accent1">
                      <a:shade val="50000"/>
                      <a:alpha val="0"/>
                    </a:schemeClr>
                  </a:solidFill>
                </a:ln>
                <a:solidFill>
                  <a:srgbClr val="F2F2F3"/>
                </a:solidFill>
                <a:latin typeface="10X10" panose="020D0604000000000000" pitchFamily="50" charset="-127"/>
                <a:ea typeface="10X10" panose="020D0604000000000000" pitchFamily="50" charset="-127"/>
              </a:rPr>
              <a:t>tellus</a:t>
            </a:r>
            <a:r>
              <a:rPr lang="en-US" altLang="ko-KR" sz="1000" dirty="0">
                <a:ln>
                  <a:solidFill>
                    <a:schemeClr val="accent1">
                      <a:shade val="50000"/>
                      <a:alpha val="0"/>
                    </a:schemeClr>
                  </a:solidFill>
                </a:ln>
                <a:solidFill>
                  <a:srgbClr val="F2F2F3"/>
                </a:solidFill>
                <a:latin typeface="10X10" panose="020D0604000000000000" pitchFamily="50" charset="-127"/>
                <a:ea typeface="10X10" panose="020D0604000000000000" pitchFamily="50" charset="-127"/>
              </a:rPr>
              <a:t>. </a:t>
            </a:r>
            <a:r>
              <a:rPr lang="en-US" altLang="ko-KR" sz="1000" dirty="0" err="1">
                <a:ln>
                  <a:solidFill>
                    <a:schemeClr val="accent1">
                      <a:shade val="50000"/>
                      <a:alpha val="0"/>
                    </a:schemeClr>
                  </a:solidFill>
                </a:ln>
                <a:solidFill>
                  <a:srgbClr val="F2F2F3"/>
                </a:solidFill>
                <a:latin typeface="10X10" panose="020D0604000000000000" pitchFamily="50" charset="-127"/>
                <a:ea typeface="10X10" panose="020D0604000000000000" pitchFamily="50" charset="-127"/>
              </a:rPr>
              <a:t>Pellentesque</a:t>
            </a:r>
            <a:r>
              <a:rPr lang="en-US" altLang="ko-KR" sz="1000" dirty="0">
                <a:ln>
                  <a:solidFill>
                    <a:schemeClr val="accent1">
                      <a:shade val="50000"/>
                      <a:alpha val="0"/>
                    </a:schemeClr>
                  </a:solidFill>
                </a:ln>
                <a:solidFill>
                  <a:srgbClr val="F2F2F3"/>
                </a:solidFill>
                <a:latin typeface="10X10" panose="020D0604000000000000" pitchFamily="50" charset="-127"/>
                <a:ea typeface="10X10" panose="020D0604000000000000" pitchFamily="50" charset="-127"/>
              </a:rPr>
              <a:t> habitant morbi tristique senectus et netus et malesuada fames ac turpis egestas. Proin pharetra nonummy pede. Mauris et </a:t>
            </a:r>
            <a:r>
              <a:rPr lang="en-US" altLang="ko-KR" sz="1000" dirty="0" err="1">
                <a:ln>
                  <a:solidFill>
                    <a:schemeClr val="accent1">
                      <a:shade val="50000"/>
                      <a:alpha val="0"/>
                    </a:schemeClr>
                  </a:solidFill>
                </a:ln>
                <a:solidFill>
                  <a:srgbClr val="F2F2F3"/>
                </a:solidFill>
                <a:latin typeface="10X10" panose="020D0604000000000000" pitchFamily="50" charset="-127"/>
                <a:ea typeface="10X10" panose="020D0604000000000000" pitchFamily="50" charset="-127"/>
              </a:rPr>
              <a:t>orci</a:t>
            </a:r>
            <a:r>
              <a:rPr lang="en-US" altLang="ko-KR" sz="1000" dirty="0">
                <a:ln>
                  <a:solidFill>
                    <a:schemeClr val="accent1">
                      <a:shade val="50000"/>
                      <a:alpha val="0"/>
                    </a:schemeClr>
                  </a:solidFill>
                </a:ln>
                <a:solidFill>
                  <a:srgbClr val="F2F2F3"/>
                </a:solidFill>
                <a:latin typeface="10X10" panose="020D0604000000000000" pitchFamily="50" charset="-127"/>
                <a:ea typeface="10X10" panose="020D0604000000000000" pitchFamily="50" charset="-127"/>
              </a:rPr>
              <a:t>.</a:t>
            </a:r>
          </a:p>
          <a:p>
            <a:pPr algn="just" latinLnBrk="0"/>
            <a:endParaRPr lang="en-US" altLang="ko-KR" sz="1000" dirty="0">
              <a:ln>
                <a:solidFill>
                  <a:schemeClr val="accent1">
                    <a:shade val="50000"/>
                    <a:alpha val="0"/>
                  </a:schemeClr>
                </a:solidFill>
              </a:ln>
              <a:solidFill>
                <a:srgbClr val="F2F2F3"/>
              </a:solidFill>
              <a:latin typeface="10X10" panose="020D0604000000000000" pitchFamily="50" charset="-127"/>
              <a:ea typeface="10X10" panose="020D0604000000000000" pitchFamily="50" charset="-127"/>
            </a:endParaRPr>
          </a:p>
          <a:p>
            <a:pPr algn="just" latinLnBrk="0"/>
            <a:r>
              <a:rPr lang="en-US" altLang="ko-KR" sz="1000" dirty="0">
                <a:ln>
                  <a:solidFill>
                    <a:schemeClr val="accent1">
                      <a:shade val="50000"/>
                      <a:alpha val="0"/>
                    </a:schemeClr>
                  </a:solidFill>
                </a:ln>
                <a:solidFill>
                  <a:srgbClr val="F2F2F3"/>
                </a:solidFill>
                <a:latin typeface="10X10" panose="020D0604000000000000" pitchFamily="50" charset="-127"/>
                <a:ea typeface="10X10" panose="020D0604000000000000" pitchFamily="50" charset="-127"/>
              </a:rPr>
              <a:t>The quick brown fox jumps over the lazy dog. Lorem ipsum dolor sit </a:t>
            </a:r>
            <a:r>
              <a:rPr lang="en-US" altLang="ko-KR" sz="1000" dirty="0" err="1">
                <a:ln>
                  <a:solidFill>
                    <a:schemeClr val="accent1">
                      <a:shade val="50000"/>
                      <a:alpha val="0"/>
                    </a:schemeClr>
                  </a:solidFill>
                </a:ln>
                <a:solidFill>
                  <a:srgbClr val="F2F2F3"/>
                </a:solidFill>
                <a:latin typeface="10X10" panose="020D0604000000000000" pitchFamily="50" charset="-127"/>
                <a:ea typeface="10X10" panose="020D0604000000000000" pitchFamily="50" charset="-127"/>
              </a:rPr>
              <a:t>amet</a:t>
            </a:r>
            <a:r>
              <a:rPr lang="en-US" altLang="ko-KR" sz="1000" dirty="0">
                <a:ln>
                  <a:solidFill>
                    <a:schemeClr val="accent1">
                      <a:shade val="50000"/>
                      <a:alpha val="0"/>
                    </a:schemeClr>
                  </a:solidFill>
                </a:ln>
                <a:solidFill>
                  <a:srgbClr val="F2F2F3"/>
                </a:solidFill>
                <a:latin typeface="10X10" panose="020D0604000000000000" pitchFamily="50" charset="-127"/>
                <a:ea typeface="10X10" panose="020D0604000000000000" pitchFamily="50" charset="-127"/>
              </a:rPr>
              <a:t>, </a:t>
            </a:r>
            <a:r>
              <a:rPr lang="en-US" altLang="ko-KR" sz="1000" dirty="0" err="1">
                <a:ln>
                  <a:solidFill>
                    <a:schemeClr val="accent1">
                      <a:shade val="50000"/>
                      <a:alpha val="0"/>
                    </a:schemeClr>
                  </a:solidFill>
                </a:ln>
                <a:solidFill>
                  <a:srgbClr val="F2F2F3"/>
                </a:solidFill>
                <a:latin typeface="10X10" panose="020D0604000000000000" pitchFamily="50" charset="-127"/>
                <a:ea typeface="10X10" panose="020D0604000000000000" pitchFamily="50" charset="-127"/>
              </a:rPr>
              <a:t>consectetuer</a:t>
            </a:r>
            <a:r>
              <a:rPr lang="en-US" altLang="ko-KR" sz="1000" dirty="0">
                <a:ln>
                  <a:solidFill>
                    <a:schemeClr val="accent1">
                      <a:shade val="50000"/>
                      <a:alpha val="0"/>
                    </a:schemeClr>
                  </a:solidFill>
                </a:ln>
                <a:solidFill>
                  <a:srgbClr val="F2F2F3"/>
                </a:solidFill>
                <a:latin typeface="10X10" panose="020D0604000000000000" pitchFamily="50" charset="-127"/>
                <a:ea typeface="10X10" panose="020D0604000000000000" pitchFamily="50" charset="-127"/>
              </a:rPr>
              <a:t> </a:t>
            </a:r>
            <a:r>
              <a:rPr lang="en-US" altLang="ko-KR" sz="1000" dirty="0" err="1">
                <a:ln>
                  <a:solidFill>
                    <a:schemeClr val="accent1">
                      <a:shade val="50000"/>
                      <a:alpha val="0"/>
                    </a:schemeClr>
                  </a:solidFill>
                </a:ln>
                <a:solidFill>
                  <a:srgbClr val="F2F2F3"/>
                </a:solidFill>
                <a:latin typeface="10X10" panose="020D0604000000000000" pitchFamily="50" charset="-127"/>
                <a:ea typeface="10X10" panose="020D0604000000000000" pitchFamily="50" charset="-127"/>
              </a:rPr>
              <a:t>adipiscing</a:t>
            </a:r>
            <a:r>
              <a:rPr lang="en-US" altLang="ko-KR" sz="1000" dirty="0">
                <a:ln>
                  <a:solidFill>
                    <a:schemeClr val="accent1">
                      <a:shade val="50000"/>
                      <a:alpha val="0"/>
                    </a:schemeClr>
                  </a:solidFill>
                </a:ln>
                <a:solidFill>
                  <a:srgbClr val="F2F2F3"/>
                </a:solidFill>
                <a:latin typeface="10X10" panose="020D0604000000000000" pitchFamily="50" charset="-127"/>
                <a:ea typeface="10X10" panose="020D0604000000000000" pitchFamily="50" charset="-127"/>
              </a:rPr>
              <a:t> </a:t>
            </a:r>
            <a:r>
              <a:rPr lang="en-US" altLang="ko-KR" sz="1000" dirty="0" err="1">
                <a:ln>
                  <a:solidFill>
                    <a:schemeClr val="accent1">
                      <a:shade val="50000"/>
                      <a:alpha val="0"/>
                    </a:schemeClr>
                  </a:solidFill>
                </a:ln>
                <a:solidFill>
                  <a:srgbClr val="F2F2F3"/>
                </a:solidFill>
                <a:latin typeface="10X10" panose="020D0604000000000000" pitchFamily="50" charset="-127"/>
                <a:ea typeface="10X10" panose="020D0604000000000000" pitchFamily="50" charset="-127"/>
              </a:rPr>
              <a:t>elit</a:t>
            </a:r>
            <a:r>
              <a:rPr lang="en-US" altLang="ko-KR" sz="1000" dirty="0">
                <a:ln>
                  <a:solidFill>
                    <a:schemeClr val="accent1">
                      <a:shade val="50000"/>
                      <a:alpha val="0"/>
                    </a:schemeClr>
                  </a:solidFill>
                </a:ln>
                <a:solidFill>
                  <a:srgbClr val="F2F2F3"/>
                </a:solidFill>
                <a:latin typeface="10X10" panose="020D0604000000000000" pitchFamily="50" charset="-127"/>
                <a:ea typeface="10X10" panose="020D0604000000000000" pitchFamily="50" charset="-127"/>
              </a:rPr>
              <a:t>. Maecenas </a:t>
            </a:r>
            <a:r>
              <a:rPr lang="en-US" altLang="ko-KR" sz="1000" dirty="0" err="1">
                <a:ln>
                  <a:solidFill>
                    <a:schemeClr val="accent1">
                      <a:shade val="50000"/>
                      <a:alpha val="0"/>
                    </a:schemeClr>
                  </a:solidFill>
                </a:ln>
                <a:solidFill>
                  <a:srgbClr val="F2F2F3"/>
                </a:solidFill>
                <a:latin typeface="10X10" panose="020D0604000000000000" pitchFamily="50" charset="-127"/>
                <a:ea typeface="10X10" panose="020D0604000000000000" pitchFamily="50" charset="-127"/>
              </a:rPr>
              <a:t>porttitor</a:t>
            </a:r>
            <a:r>
              <a:rPr lang="en-US" altLang="ko-KR" sz="1000" dirty="0">
                <a:ln>
                  <a:solidFill>
                    <a:schemeClr val="accent1">
                      <a:shade val="50000"/>
                      <a:alpha val="0"/>
                    </a:schemeClr>
                  </a:solidFill>
                </a:ln>
                <a:solidFill>
                  <a:srgbClr val="F2F2F3"/>
                </a:solidFill>
                <a:latin typeface="10X10" panose="020D0604000000000000" pitchFamily="50" charset="-127"/>
                <a:ea typeface="10X10" panose="020D0604000000000000" pitchFamily="50" charset="-127"/>
              </a:rPr>
              <a:t> </a:t>
            </a:r>
            <a:r>
              <a:rPr lang="en-US" altLang="ko-KR" sz="1000" dirty="0" err="1">
                <a:ln>
                  <a:solidFill>
                    <a:schemeClr val="accent1">
                      <a:shade val="50000"/>
                      <a:alpha val="0"/>
                    </a:schemeClr>
                  </a:solidFill>
                </a:ln>
                <a:solidFill>
                  <a:srgbClr val="F2F2F3"/>
                </a:solidFill>
                <a:latin typeface="10X10" panose="020D0604000000000000" pitchFamily="50" charset="-127"/>
                <a:ea typeface="10X10" panose="020D0604000000000000" pitchFamily="50" charset="-127"/>
              </a:rPr>
              <a:t>congue</a:t>
            </a:r>
            <a:r>
              <a:rPr lang="en-US" altLang="ko-KR" sz="1000" dirty="0">
                <a:ln>
                  <a:solidFill>
                    <a:schemeClr val="accent1">
                      <a:shade val="50000"/>
                      <a:alpha val="0"/>
                    </a:schemeClr>
                  </a:solidFill>
                </a:ln>
                <a:solidFill>
                  <a:srgbClr val="F2F2F3"/>
                </a:solidFill>
                <a:latin typeface="10X10" panose="020D0604000000000000" pitchFamily="50" charset="-127"/>
                <a:ea typeface="10X10" panose="020D0604000000000000" pitchFamily="50" charset="-127"/>
              </a:rPr>
              <a:t> </a:t>
            </a:r>
            <a:r>
              <a:rPr lang="en-US" altLang="ko-KR" sz="1000" dirty="0" err="1">
                <a:ln>
                  <a:solidFill>
                    <a:schemeClr val="accent1">
                      <a:shade val="50000"/>
                      <a:alpha val="0"/>
                    </a:schemeClr>
                  </a:solidFill>
                </a:ln>
                <a:solidFill>
                  <a:srgbClr val="F2F2F3"/>
                </a:solidFill>
                <a:latin typeface="10X10" panose="020D0604000000000000" pitchFamily="50" charset="-127"/>
                <a:ea typeface="10X10" panose="020D0604000000000000" pitchFamily="50" charset="-127"/>
              </a:rPr>
              <a:t>massa</a:t>
            </a:r>
            <a:r>
              <a:rPr lang="en-US" altLang="ko-KR" sz="1000" dirty="0">
                <a:ln>
                  <a:solidFill>
                    <a:schemeClr val="accent1">
                      <a:shade val="50000"/>
                      <a:alpha val="0"/>
                    </a:schemeClr>
                  </a:solidFill>
                </a:ln>
                <a:solidFill>
                  <a:srgbClr val="F2F2F3"/>
                </a:solidFill>
                <a:latin typeface="10X10" panose="020D0604000000000000" pitchFamily="50" charset="-127"/>
                <a:ea typeface="10X10" panose="020D0604000000000000" pitchFamily="50" charset="-127"/>
              </a:rPr>
              <a:t>. </a:t>
            </a:r>
            <a:r>
              <a:rPr lang="en-US" altLang="ko-KR" sz="1000" dirty="0" err="1">
                <a:ln>
                  <a:solidFill>
                    <a:schemeClr val="accent1">
                      <a:shade val="50000"/>
                      <a:alpha val="0"/>
                    </a:schemeClr>
                  </a:solidFill>
                </a:ln>
                <a:solidFill>
                  <a:srgbClr val="F2F2F3"/>
                </a:solidFill>
                <a:latin typeface="10X10" panose="020D0604000000000000" pitchFamily="50" charset="-127"/>
                <a:ea typeface="10X10" panose="020D0604000000000000" pitchFamily="50" charset="-127"/>
              </a:rPr>
              <a:t>Fusce</a:t>
            </a:r>
            <a:r>
              <a:rPr lang="en-US" altLang="ko-KR" sz="1000" dirty="0">
                <a:ln>
                  <a:solidFill>
                    <a:schemeClr val="accent1">
                      <a:shade val="50000"/>
                      <a:alpha val="0"/>
                    </a:schemeClr>
                  </a:solidFill>
                </a:ln>
                <a:solidFill>
                  <a:srgbClr val="F2F2F3"/>
                </a:solidFill>
                <a:latin typeface="10X10" panose="020D0604000000000000" pitchFamily="50" charset="-127"/>
                <a:ea typeface="10X10" panose="020D0604000000000000" pitchFamily="50" charset="-127"/>
              </a:rPr>
              <a:t> </a:t>
            </a:r>
            <a:r>
              <a:rPr lang="en-US" altLang="ko-KR" sz="1000" dirty="0" err="1">
                <a:ln>
                  <a:solidFill>
                    <a:schemeClr val="accent1">
                      <a:shade val="50000"/>
                      <a:alpha val="0"/>
                    </a:schemeClr>
                  </a:solidFill>
                </a:ln>
                <a:solidFill>
                  <a:srgbClr val="F2F2F3"/>
                </a:solidFill>
                <a:latin typeface="10X10" panose="020D0604000000000000" pitchFamily="50" charset="-127"/>
                <a:ea typeface="10X10" panose="020D0604000000000000" pitchFamily="50" charset="-127"/>
              </a:rPr>
              <a:t>posuere</a:t>
            </a:r>
            <a:r>
              <a:rPr lang="en-US" altLang="ko-KR" sz="1000" dirty="0">
                <a:ln>
                  <a:solidFill>
                    <a:schemeClr val="accent1">
                      <a:shade val="50000"/>
                      <a:alpha val="0"/>
                    </a:schemeClr>
                  </a:solidFill>
                </a:ln>
                <a:solidFill>
                  <a:srgbClr val="F2F2F3"/>
                </a:solidFill>
                <a:latin typeface="10X10" panose="020D0604000000000000" pitchFamily="50" charset="-127"/>
                <a:ea typeface="10X10" panose="020D0604000000000000" pitchFamily="50" charset="-127"/>
              </a:rPr>
              <a:t>, magna sed pulvinar </a:t>
            </a:r>
            <a:r>
              <a:rPr lang="en-US" altLang="ko-KR" sz="1000" dirty="0" err="1">
                <a:ln>
                  <a:solidFill>
                    <a:schemeClr val="accent1">
                      <a:shade val="50000"/>
                      <a:alpha val="0"/>
                    </a:schemeClr>
                  </a:solidFill>
                </a:ln>
                <a:solidFill>
                  <a:srgbClr val="F2F2F3"/>
                </a:solidFill>
                <a:latin typeface="10X10" panose="020D0604000000000000" pitchFamily="50" charset="-127"/>
                <a:ea typeface="10X10" panose="020D0604000000000000" pitchFamily="50" charset="-127"/>
              </a:rPr>
              <a:t>ultricies</a:t>
            </a:r>
            <a:r>
              <a:rPr lang="en-US" altLang="ko-KR" sz="1000" dirty="0">
                <a:ln>
                  <a:solidFill>
                    <a:schemeClr val="accent1">
                      <a:shade val="50000"/>
                      <a:alpha val="0"/>
                    </a:schemeClr>
                  </a:solidFill>
                </a:ln>
                <a:solidFill>
                  <a:srgbClr val="F2F2F3"/>
                </a:solidFill>
                <a:latin typeface="10X10" panose="020D0604000000000000" pitchFamily="50" charset="-127"/>
                <a:ea typeface="10X10" panose="020D0604000000000000" pitchFamily="50" charset="-127"/>
              </a:rPr>
              <a:t>, </a:t>
            </a:r>
            <a:r>
              <a:rPr lang="en-US" altLang="ko-KR" sz="1000" dirty="0" err="1">
                <a:ln>
                  <a:solidFill>
                    <a:schemeClr val="accent1">
                      <a:shade val="50000"/>
                      <a:alpha val="0"/>
                    </a:schemeClr>
                  </a:solidFill>
                </a:ln>
                <a:solidFill>
                  <a:srgbClr val="F2F2F3"/>
                </a:solidFill>
                <a:latin typeface="10X10" panose="020D0604000000000000" pitchFamily="50" charset="-127"/>
                <a:ea typeface="10X10" panose="020D0604000000000000" pitchFamily="50" charset="-127"/>
              </a:rPr>
              <a:t>purus</a:t>
            </a:r>
            <a:r>
              <a:rPr lang="en-US" altLang="ko-KR" sz="1000" dirty="0">
                <a:ln>
                  <a:solidFill>
                    <a:schemeClr val="accent1">
                      <a:shade val="50000"/>
                      <a:alpha val="0"/>
                    </a:schemeClr>
                  </a:solidFill>
                </a:ln>
                <a:solidFill>
                  <a:srgbClr val="F2F2F3"/>
                </a:solidFill>
                <a:latin typeface="10X10" panose="020D0604000000000000" pitchFamily="50" charset="-127"/>
                <a:ea typeface="10X10" panose="020D0604000000000000" pitchFamily="50" charset="-127"/>
              </a:rPr>
              <a:t> </a:t>
            </a:r>
            <a:r>
              <a:rPr lang="en-US" altLang="ko-KR" sz="1000" dirty="0" err="1">
                <a:ln>
                  <a:solidFill>
                    <a:schemeClr val="accent1">
                      <a:shade val="50000"/>
                      <a:alpha val="0"/>
                    </a:schemeClr>
                  </a:solidFill>
                </a:ln>
                <a:solidFill>
                  <a:srgbClr val="F2F2F3"/>
                </a:solidFill>
                <a:latin typeface="10X10" panose="020D0604000000000000" pitchFamily="50" charset="-127"/>
                <a:ea typeface="10X10" panose="020D0604000000000000" pitchFamily="50" charset="-127"/>
              </a:rPr>
              <a:t>lectus</a:t>
            </a:r>
            <a:r>
              <a:rPr lang="en-US" altLang="ko-KR" sz="1000" dirty="0">
                <a:ln>
                  <a:solidFill>
                    <a:schemeClr val="accent1">
                      <a:shade val="50000"/>
                      <a:alpha val="0"/>
                    </a:schemeClr>
                  </a:solidFill>
                </a:ln>
                <a:solidFill>
                  <a:srgbClr val="F2F2F3"/>
                </a:solidFill>
                <a:latin typeface="10X10" panose="020D0604000000000000" pitchFamily="50" charset="-127"/>
                <a:ea typeface="10X10" panose="020D0604000000000000" pitchFamily="50" charset="-127"/>
              </a:rPr>
              <a:t> </a:t>
            </a:r>
            <a:r>
              <a:rPr lang="en-US" altLang="ko-KR" sz="1000" dirty="0" err="1">
                <a:ln>
                  <a:solidFill>
                    <a:schemeClr val="accent1">
                      <a:shade val="50000"/>
                      <a:alpha val="0"/>
                    </a:schemeClr>
                  </a:solidFill>
                </a:ln>
                <a:solidFill>
                  <a:srgbClr val="F2F2F3"/>
                </a:solidFill>
                <a:latin typeface="10X10" panose="020D0604000000000000" pitchFamily="50" charset="-127"/>
                <a:ea typeface="10X10" panose="020D0604000000000000" pitchFamily="50" charset="-127"/>
              </a:rPr>
              <a:t>malesuada</a:t>
            </a:r>
            <a:r>
              <a:rPr lang="en-US" altLang="ko-KR" sz="1000" dirty="0">
                <a:ln>
                  <a:solidFill>
                    <a:schemeClr val="accent1">
                      <a:shade val="50000"/>
                      <a:alpha val="0"/>
                    </a:schemeClr>
                  </a:solidFill>
                </a:ln>
                <a:solidFill>
                  <a:srgbClr val="F2F2F3"/>
                </a:solidFill>
                <a:latin typeface="10X10" panose="020D0604000000000000" pitchFamily="50" charset="-127"/>
                <a:ea typeface="10X10" panose="020D0604000000000000" pitchFamily="50" charset="-127"/>
              </a:rPr>
              <a:t> libero, sit </a:t>
            </a:r>
            <a:r>
              <a:rPr lang="en-US" altLang="ko-KR" sz="1000" dirty="0" err="1">
                <a:ln>
                  <a:solidFill>
                    <a:schemeClr val="accent1">
                      <a:shade val="50000"/>
                      <a:alpha val="0"/>
                    </a:schemeClr>
                  </a:solidFill>
                </a:ln>
                <a:solidFill>
                  <a:srgbClr val="F2F2F3"/>
                </a:solidFill>
                <a:latin typeface="10X10" panose="020D0604000000000000" pitchFamily="50" charset="-127"/>
                <a:ea typeface="10X10" panose="020D0604000000000000" pitchFamily="50" charset="-127"/>
              </a:rPr>
              <a:t>amet</a:t>
            </a:r>
            <a:r>
              <a:rPr lang="en-US" altLang="ko-KR" sz="1000" dirty="0">
                <a:ln>
                  <a:solidFill>
                    <a:schemeClr val="accent1">
                      <a:shade val="50000"/>
                      <a:alpha val="0"/>
                    </a:schemeClr>
                  </a:solidFill>
                </a:ln>
                <a:solidFill>
                  <a:srgbClr val="F2F2F3"/>
                </a:solidFill>
                <a:latin typeface="10X10" panose="020D0604000000000000" pitchFamily="50" charset="-127"/>
                <a:ea typeface="10X10" panose="020D0604000000000000" pitchFamily="50" charset="-127"/>
              </a:rPr>
              <a:t> </a:t>
            </a:r>
            <a:r>
              <a:rPr lang="en-US" altLang="ko-KR" sz="1000" dirty="0" err="1">
                <a:ln>
                  <a:solidFill>
                    <a:schemeClr val="accent1">
                      <a:shade val="50000"/>
                      <a:alpha val="0"/>
                    </a:schemeClr>
                  </a:solidFill>
                </a:ln>
                <a:solidFill>
                  <a:srgbClr val="F2F2F3"/>
                </a:solidFill>
                <a:latin typeface="10X10" panose="020D0604000000000000" pitchFamily="50" charset="-127"/>
                <a:ea typeface="10X10" panose="020D0604000000000000" pitchFamily="50" charset="-127"/>
              </a:rPr>
              <a:t>commodo</a:t>
            </a:r>
            <a:r>
              <a:rPr lang="en-US" altLang="ko-KR" sz="1000" dirty="0">
                <a:ln>
                  <a:solidFill>
                    <a:schemeClr val="accent1">
                      <a:shade val="50000"/>
                      <a:alpha val="0"/>
                    </a:schemeClr>
                  </a:solidFill>
                </a:ln>
                <a:solidFill>
                  <a:srgbClr val="F2F2F3"/>
                </a:solidFill>
                <a:latin typeface="10X10" panose="020D0604000000000000" pitchFamily="50" charset="-127"/>
                <a:ea typeface="10X10" panose="020D0604000000000000" pitchFamily="50" charset="-127"/>
              </a:rPr>
              <a:t> magna </a:t>
            </a:r>
            <a:r>
              <a:rPr lang="en-US" altLang="ko-KR" sz="1000" dirty="0" err="1">
                <a:ln>
                  <a:solidFill>
                    <a:schemeClr val="accent1">
                      <a:shade val="50000"/>
                      <a:alpha val="0"/>
                    </a:schemeClr>
                  </a:solidFill>
                </a:ln>
                <a:solidFill>
                  <a:srgbClr val="F2F2F3"/>
                </a:solidFill>
                <a:latin typeface="10X10" panose="020D0604000000000000" pitchFamily="50" charset="-127"/>
                <a:ea typeface="10X10" panose="020D0604000000000000" pitchFamily="50" charset="-127"/>
              </a:rPr>
              <a:t>eros</a:t>
            </a:r>
            <a:r>
              <a:rPr lang="en-US" altLang="ko-KR" sz="1000" dirty="0">
                <a:ln>
                  <a:solidFill>
                    <a:schemeClr val="accent1">
                      <a:shade val="50000"/>
                      <a:alpha val="0"/>
                    </a:schemeClr>
                  </a:solidFill>
                </a:ln>
                <a:solidFill>
                  <a:srgbClr val="F2F2F3"/>
                </a:solidFill>
                <a:latin typeface="10X10" panose="020D0604000000000000" pitchFamily="50" charset="-127"/>
                <a:ea typeface="10X10" panose="020D0604000000000000" pitchFamily="50" charset="-127"/>
              </a:rPr>
              <a:t> </a:t>
            </a:r>
            <a:r>
              <a:rPr lang="en-US" altLang="ko-KR" sz="1000" dirty="0" err="1">
                <a:ln>
                  <a:solidFill>
                    <a:schemeClr val="accent1">
                      <a:shade val="50000"/>
                      <a:alpha val="0"/>
                    </a:schemeClr>
                  </a:solidFill>
                </a:ln>
                <a:solidFill>
                  <a:srgbClr val="F2F2F3"/>
                </a:solidFill>
                <a:latin typeface="10X10" panose="020D0604000000000000" pitchFamily="50" charset="-127"/>
                <a:ea typeface="10X10" panose="020D0604000000000000" pitchFamily="50" charset="-127"/>
              </a:rPr>
              <a:t>quis</a:t>
            </a:r>
            <a:r>
              <a:rPr lang="en-US" altLang="ko-KR" sz="1000" dirty="0">
                <a:ln>
                  <a:solidFill>
                    <a:schemeClr val="accent1">
                      <a:shade val="50000"/>
                      <a:alpha val="0"/>
                    </a:schemeClr>
                  </a:solidFill>
                </a:ln>
                <a:solidFill>
                  <a:srgbClr val="F2F2F3"/>
                </a:solidFill>
                <a:latin typeface="10X10" panose="020D0604000000000000" pitchFamily="50" charset="-127"/>
                <a:ea typeface="10X10" panose="020D0604000000000000" pitchFamily="50" charset="-127"/>
              </a:rPr>
              <a:t> </a:t>
            </a:r>
            <a:r>
              <a:rPr lang="en-US" altLang="ko-KR" sz="1000" dirty="0" err="1">
                <a:ln>
                  <a:solidFill>
                    <a:schemeClr val="accent1">
                      <a:shade val="50000"/>
                      <a:alpha val="0"/>
                    </a:schemeClr>
                  </a:solidFill>
                </a:ln>
                <a:solidFill>
                  <a:srgbClr val="F2F2F3"/>
                </a:solidFill>
                <a:latin typeface="10X10" panose="020D0604000000000000" pitchFamily="50" charset="-127"/>
                <a:ea typeface="10X10" panose="020D0604000000000000" pitchFamily="50" charset="-127"/>
              </a:rPr>
              <a:t>urna</a:t>
            </a:r>
            <a:r>
              <a:rPr lang="en-US" altLang="ko-KR" sz="1000" dirty="0">
                <a:ln>
                  <a:solidFill>
                    <a:schemeClr val="accent1">
                      <a:shade val="50000"/>
                      <a:alpha val="0"/>
                    </a:schemeClr>
                  </a:solidFill>
                </a:ln>
                <a:solidFill>
                  <a:srgbClr val="F2F2F3"/>
                </a:solidFill>
                <a:latin typeface="10X10" panose="020D0604000000000000" pitchFamily="50" charset="-127"/>
                <a:ea typeface="10X10" panose="020D0604000000000000" pitchFamily="50" charset="-127"/>
              </a:rPr>
              <a:t>. Nunc</a:t>
            </a:r>
          </a:p>
        </p:txBody>
      </p:sp>
      <p:sp>
        <p:nvSpPr>
          <p:cNvPr id="7" name="TextBox 6"/>
          <p:cNvSpPr txBox="1"/>
          <p:nvPr/>
        </p:nvSpPr>
        <p:spPr>
          <a:xfrm>
            <a:off x="8617751" y="4424542"/>
            <a:ext cx="646331" cy="400110"/>
          </a:xfrm>
          <a:prstGeom prst="rect">
            <a:avLst/>
          </a:prstGeom>
          <a:noFill/>
        </p:spPr>
        <p:txBody>
          <a:bodyPr wrap="none" rtlCol="0">
            <a:spAutoFit/>
          </a:bodyPr>
          <a:lstStyle/>
          <a:p>
            <a:r>
              <a:rPr lang="ko-KR" altLang="en-US" sz="2000" dirty="0" smtClean="0">
                <a:solidFill>
                  <a:srgbClr val="0076C8"/>
                </a:solidFill>
                <a:latin typeface="10X10" panose="020D0604000000000000" pitchFamily="50" charset="-127"/>
                <a:ea typeface="10X10" panose="020D0604000000000000" pitchFamily="50" charset="-127"/>
              </a:rPr>
              <a:t>본문</a:t>
            </a:r>
            <a:endParaRPr lang="ko-KR" altLang="en-US" sz="2000" dirty="0">
              <a:solidFill>
                <a:srgbClr val="0076C8"/>
              </a:solidFill>
              <a:latin typeface="10X10" panose="020D0604000000000000" pitchFamily="50" charset="-127"/>
              <a:ea typeface="10X10" panose="020D0604000000000000" pitchFamily="50" charset="-127"/>
            </a:endParaRPr>
          </a:p>
        </p:txBody>
      </p:sp>
    </p:spTree>
    <p:extLst>
      <p:ext uri="{BB962C8B-B14F-4D97-AF65-F5344CB8AC3E}">
        <p14:creationId xmlns:p14="http://schemas.microsoft.com/office/powerpoint/2010/main" val="222607210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직사각형 18">
            <a:extLst>
              <a:ext uri="{FF2B5EF4-FFF2-40B4-BE49-F238E27FC236}">
                <a16:creationId xmlns:a16="http://schemas.microsoft.com/office/drawing/2014/main" id="{C630DF8E-8406-45FF-922D-C73EDCFBC84A}"/>
              </a:ext>
            </a:extLst>
          </p:cNvPr>
          <p:cNvSpPr/>
          <p:nvPr/>
        </p:nvSpPr>
        <p:spPr>
          <a:xfrm>
            <a:off x="6197001" y="2021932"/>
            <a:ext cx="5472112" cy="4394743"/>
          </a:xfrm>
          <a:prstGeom prst="rect">
            <a:avLst/>
          </a:prstGeom>
          <a:solidFill>
            <a:srgbClr val="ECEDEE">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
        <p:nvSpPr>
          <p:cNvPr id="20" name="직사각형 19">
            <a:extLst>
              <a:ext uri="{FF2B5EF4-FFF2-40B4-BE49-F238E27FC236}">
                <a16:creationId xmlns:a16="http://schemas.microsoft.com/office/drawing/2014/main" id="{DA0EB58B-2A19-4D0C-AD65-DED9373821BF}"/>
              </a:ext>
            </a:extLst>
          </p:cNvPr>
          <p:cNvSpPr/>
          <p:nvPr/>
        </p:nvSpPr>
        <p:spPr>
          <a:xfrm>
            <a:off x="6197001" y="2021932"/>
            <a:ext cx="5472112" cy="75391"/>
          </a:xfrm>
          <a:prstGeom prst="rect">
            <a:avLst/>
          </a:prstGeom>
          <a:solidFill>
            <a:srgbClr val="5E97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7" name="TextBox 46">
            <a:extLst>
              <a:ext uri="{FF2B5EF4-FFF2-40B4-BE49-F238E27FC236}">
                <a16:creationId xmlns:a16="http://schemas.microsoft.com/office/drawing/2014/main" id="{A1687216-9C76-4F29-934C-F430DF40C5FA}"/>
              </a:ext>
            </a:extLst>
          </p:cNvPr>
          <p:cNvSpPr txBox="1"/>
          <p:nvPr/>
        </p:nvSpPr>
        <p:spPr>
          <a:xfrm>
            <a:off x="108999" y="578130"/>
            <a:ext cx="590226" cy="830997"/>
          </a:xfrm>
          <a:prstGeom prst="rect">
            <a:avLst/>
          </a:prstGeom>
          <a:noFill/>
        </p:spPr>
        <p:txBody>
          <a:bodyPr wrap="none" rtlCol="0">
            <a:spAutoFit/>
          </a:bodyPr>
          <a:lstStyle/>
          <a:p>
            <a:r>
              <a:rPr lang="en-US" altLang="ko-KR" sz="48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1</a:t>
            </a:r>
            <a:r>
              <a:rPr lang="en-US" altLang="ko-KR" sz="48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a:t>
            </a:r>
            <a:endParaRPr lang="ko-KR" altLang="en-US" sz="48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endParaRPr>
          </a:p>
        </p:txBody>
      </p:sp>
      <p:cxnSp>
        <p:nvCxnSpPr>
          <p:cNvPr id="57" name="직선 연결선 56">
            <a:extLst>
              <a:ext uri="{FF2B5EF4-FFF2-40B4-BE49-F238E27FC236}">
                <a16:creationId xmlns:a16="http://schemas.microsoft.com/office/drawing/2014/main" id="{106B2A86-44CB-49BC-BDB2-D10827C1B20C}"/>
              </a:ext>
            </a:extLst>
          </p:cNvPr>
          <p:cNvCxnSpPr>
            <a:cxnSpLocks/>
          </p:cNvCxnSpPr>
          <p:nvPr/>
        </p:nvCxnSpPr>
        <p:spPr>
          <a:xfrm>
            <a:off x="0" y="1409700"/>
            <a:ext cx="11964988" cy="0"/>
          </a:xfrm>
          <a:prstGeom prst="line">
            <a:avLst/>
          </a:prstGeom>
          <a:ln w="22225">
            <a:solidFill>
              <a:srgbClr val="5E97E1"/>
            </a:solidFill>
            <a:tailEnd type="none" w="lg" len="lg"/>
          </a:ln>
        </p:spPr>
        <p:style>
          <a:lnRef idx="1">
            <a:schemeClr val="accent1"/>
          </a:lnRef>
          <a:fillRef idx="0">
            <a:schemeClr val="accent1"/>
          </a:fillRef>
          <a:effectRef idx="0">
            <a:schemeClr val="accent1"/>
          </a:effectRef>
          <a:fontRef idx="minor">
            <a:schemeClr val="tx1"/>
          </a:fontRef>
        </p:style>
      </p:cxnSp>
      <p:sp>
        <p:nvSpPr>
          <p:cNvPr id="58" name="직사각형 57">
            <a:extLst>
              <a:ext uri="{FF2B5EF4-FFF2-40B4-BE49-F238E27FC236}">
                <a16:creationId xmlns:a16="http://schemas.microsoft.com/office/drawing/2014/main" id="{7F54E38F-9565-44C2-95EB-B56A5E7E1804}"/>
              </a:ext>
            </a:extLst>
          </p:cNvPr>
          <p:cNvSpPr/>
          <p:nvPr/>
        </p:nvSpPr>
        <p:spPr>
          <a:xfrm>
            <a:off x="140610" y="377190"/>
            <a:ext cx="1186543" cy="276999"/>
          </a:xfrm>
          <a:prstGeom prst="rect">
            <a:avLst/>
          </a:prstGeom>
        </p:spPr>
        <p:txBody>
          <a:bodyPr wrap="none">
            <a:spAutoFit/>
          </a:bodyPr>
          <a:lstStyle/>
          <a:p>
            <a:r>
              <a:rPr lang="ko-KR" altLang="en-US" sz="12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대망의 </a:t>
            </a:r>
            <a:r>
              <a:rPr lang="en-US" altLang="ko-KR" sz="12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CR </a:t>
            </a:r>
            <a:r>
              <a:rPr lang="ko-KR" altLang="en-US" sz="12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세션</a:t>
            </a:r>
            <a:endParaRPr lang="ko-KR" altLang="en-US" sz="12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endParaRPr>
          </a:p>
        </p:txBody>
      </p:sp>
      <p:sp>
        <p:nvSpPr>
          <p:cNvPr id="61" name="직사각형 60">
            <a:extLst>
              <a:ext uri="{FF2B5EF4-FFF2-40B4-BE49-F238E27FC236}">
                <a16:creationId xmlns:a16="http://schemas.microsoft.com/office/drawing/2014/main" id="{8A2DE3A2-AD53-4BE7-9961-6DEFBBF5BB84}"/>
              </a:ext>
            </a:extLst>
          </p:cNvPr>
          <p:cNvSpPr/>
          <p:nvPr/>
        </p:nvSpPr>
        <p:spPr>
          <a:xfrm>
            <a:off x="778113" y="578130"/>
            <a:ext cx="1946367" cy="830997"/>
          </a:xfrm>
          <a:prstGeom prst="rect">
            <a:avLst/>
          </a:prstGeom>
        </p:spPr>
        <p:txBody>
          <a:bodyPr wrap="none">
            <a:spAutoFit/>
          </a:bodyPr>
          <a:lstStyle/>
          <a:p>
            <a:r>
              <a:rPr lang="en-US" altLang="ko-KR" sz="48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Model</a:t>
            </a:r>
            <a:endParaRPr lang="ko-KR" altLang="en-US" sz="48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endParaRPr>
          </a:p>
        </p:txBody>
      </p:sp>
      <p:cxnSp>
        <p:nvCxnSpPr>
          <p:cNvPr id="63" name="직선 연결선 62">
            <a:extLst>
              <a:ext uri="{FF2B5EF4-FFF2-40B4-BE49-F238E27FC236}">
                <a16:creationId xmlns:a16="http://schemas.microsoft.com/office/drawing/2014/main" id="{1C0C02F1-5017-4501-9EEC-656A101CF9CD}"/>
              </a:ext>
            </a:extLst>
          </p:cNvPr>
          <p:cNvCxnSpPr>
            <a:cxnSpLocks/>
          </p:cNvCxnSpPr>
          <p:nvPr/>
        </p:nvCxnSpPr>
        <p:spPr>
          <a:xfrm flipH="1">
            <a:off x="11892067" y="883444"/>
            <a:ext cx="4658" cy="537518"/>
          </a:xfrm>
          <a:prstGeom prst="line">
            <a:avLst/>
          </a:prstGeom>
          <a:ln w="152400">
            <a:solidFill>
              <a:srgbClr val="5E97E1"/>
            </a:solidFill>
            <a:tailEnd type="none" w="lg" len="lg"/>
          </a:ln>
        </p:spPr>
        <p:style>
          <a:lnRef idx="1">
            <a:schemeClr val="accent1"/>
          </a:lnRef>
          <a:fillRef idx="0">
            <a:schemeClr val="accent1"/>
          </a:fillRef>
          <a:effectRef idx="0">
            <a:schemeClr val="accent1"/>
          </a:effectRef>
          <a:fontRef idx="minor">
            <a:schemeClr val="tx1"/>
          </a:fontRef>
        </p:style>
      </p:cxnSp>
      <p:sp>
        <p:nvSpPr>
          <p:cNvPr id="13" name="직사각형 12">
            <a:extLst>
              <a:ext uri="{FF2B5EF4-FFF2-40B4-BE49-F238E27FC236}">
                <a16:creationId xmlns:a16="http://schemas.microsoft.com/office/drawing/2014/main" id="{C630DF8E-8406-45FF-922D-C73EDCFBC84A}"/>
              </a:ext>
            </a:extLst>
          </p:cNvPr>
          <p:cNvSpPr/>
          <p:nvPr/>
        </p:nvSpPr>
        <p:spPr>
          <a:xfrm>
            <a:off x="522887" y="2021932"/>
            <a:ext cx="5472112" cy="4394743"/>
          </a:xfrm>
          <a:prstGeom prst="rect">
            <a:avLst/>
          </a:prstGeom>
          <a:solidFill>
            <a:srgbClr val="ECEDEE">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
        <p:nvSpPr>
          <p:cNvPr id="3" name="직사각형 2">
            <a:extLst>
              <a:ext uri="{FF2B5EF4-FFF2-40B4-BE49-F238E27FC236}">
                <a16:creationId xmlns:a16="http://schemas.microsoft.com/office/drawing/2014/main" id="{DA0EB58B-2A19-4D0C-AD65-DED9373821BF}"/>
              </a:ext>
            </a:extLst>
          </p:cNvPr>
          <p:cNvSpPr/>
          <p:nvPr/>
        </p:nvSpPr>
        <p:spPr>
          <a:xfrm>
            <a:off x="522887" y="2021932"/>
            <a:ext cx="5472112" cy="75391"/>
          </a:xfrm>
          <a:prstGeom prst="rect">
            <a:avLst/>
          </a:prstGeom>
          <a:solidFill>
            <a:srgbClr val="5E97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직사각형 11">
            <a:extLst>
              <a:ext uri="{FF2B5EF4-FFF2-40B4-BE49-F238E27FC236}">
                <a16:creationId xmlns:a16="http://schemas.microsoft.com/office/drawing/2014/main" id="{3E809A13-9AAA-41EE-B505-602CE1770C13}"/>
              </a:ext>
            </a:extLst>
          </p:cNvPr>
          <p:cNvSpPr/>
          <p:nvPr/>
        </p:nvSpPr>
        <p:spPr>
          <a:xfrm>
            <a:off x="652113" y="3039548"/>
            <a:ext cx="5229380" cy="3170099"/>
          </a:xfrm>
          <a:prstGeom prst="rect">
            <a:avLst/>
          </a:prstGeom>
          <a:noFill/>
        </p:spPr>
        <p:txBody>
          <a:bodyPr wrap="square" rtlCol="0">
            <a:spAutoFit/>
          </a:bodyPr>
          <a:lstStyle/>
          <a:p>
            <a:pPr algn="just" latinLnBrk="0"/>
            <a:r>
              <a:rPr lang="en-US" altLang="ko-KR" sz="10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a:t>
            </a:r>
          </a:p>
          <a:p>
            <a:pPr algn="just" latinLnBrk="0"/>
            <a:endParaRPr lang="en-US" altLang="ko-KR" sz="10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endParaRPr>
          </a:p>
          <a:p>
            <a:pPr algn="just" latinLnBrk="0"/>
            <a:r>
              <a:rPr lang="en-US" altLang="ko-KR" sz="10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The quick brown fox jumps over the lazy dog. The quick brown fox jumps over the lazy dog. The quick brown fox jumps over the lazy dog. The quick brown fox jumps over the lazy dog. The quick brown fox jumps over the lazy dog. The quick brown fox jumps over the lazy dog. Lorem ipsum dolor sit amet, consectetuer adipiscing elit. Maecenas porttitor congue massa. Fusce posuere, magna sed pulvinar ultricies, purus lectus malesuada libero, sit amet commodo magna eros quis </a:t>
            </a:r>
            <a:r>
              <a:rPr lang="en-US" altLang="ko-KR" sz="1000" dirty="0" err="1">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urna</a:t>
            </a:r>
            <a:r>
              <a:rPr lang="en-US" altLang="ko-KR" sz="10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 Nunc viverra imperdiet enim. Fusce est. Vivamus a </a:t>
            </a:r>
            <a:r>
              <a:rPr lang="en-US" altLang="ko-KR" sz="1000" dirty="0" err="1">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tellus</a:t>
            </a:r>
            <a:r>
              <a:rPr lang="en-US" altLang="ko-KR" sz="10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 </a:t>
            </a:r>
            <a:r>
              <a:rPr lang="en-US" altLang="ko-KR" sz="1000" dirty="0" err="1">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Pellentesque</a:t>
            </a:r>
            <a:r>
              <a:rPr lang="en-US" altLang="ko-KR" sz="10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 habitant morbi tristique senectus et netus et malesuada fames ac turpis egestas. Proin pharetra nonummy pede. Mauris et </a:t>
            </a:r>
            <a:r>
              <a:rPr lang="en-US" altLang="ko-KR" sz="1000" dirty="0" err="1">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orci</a:t>
            </a:r>
            <a:r>
              <a:rPr lang="en-US" altLang="ko-KR" sz="10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a:t>
            </a:r>
          </a:p>
          <a:p>
            <a:pPr algn="just" latinLnBrk="0"/>
            <a:endParaRPr lang="en-US" altLang="ko-KR" sz="10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endParaRPr>
          </a:p>
          <a:p>
            <a:pPr algn="just" latinLnBrk="0"/>
            <a:r>
              <a:rPr lang="en-US" altLang="ko-KR" sz="10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The quick brown fox jumps over the lazy dog. Lorem ipsum dolor sit </a:t>
            </a:r>
            <a:r>
              <a:rPr lang="en-US" altLang="ko-KR" sz="1000" dirty="0" err="1">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amet</a:t>
            </a:r>
            <a:r>
              <a:rPr lang="en-US" altLang="ko-KR" sz="10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 </a:t>
            </a:r>
            <a:r>
              <a:rPr lang="en-US" altLang="ko-KR" sz="1000" dirty="0" err="1">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consectetuer</a:t>
            </a:r>
            <a:r>
              <a:rPr lang="en-US" altLang="ko-KR" sz="10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 </a:t>
            </a:r>
            <a:r>
              <a:rPr lang="en-US" altLang="ko-KR" sz="1000" dirty="0" err="1">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adipiscing</a:t>
            </a:r>
            <a:r>
              <a:rPr lang="en-US" altLang="ko-KR" sz="10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 </a:t>
            </a:r>
            <a:r>
              <a:rPr lang="en-US" altLang="ko-KR" sz="1000" dirty="0" err="1">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elit</a:t>
            </a:r>
            <a:r>
              <a:rPr lang="en-US" altLang="ko-KR" sz="10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 Maecenas </a:t>
            </a:r>
            <a:r>
              <a:rPr lang="en-US" altLang="ko-KR" sz="1000" dirty="0" err="1">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porttitor</a:t>
            </a:r>
            <a:r>
              <a:rPr lang="en-US" altLang="ko-KR" sz="10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 </a:t>
            </a:r>
            <a:r>
              <a:rPr lang="en-US" altLang="ko-KR" sz="1000" dirty="0" err="1">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congue</a:t>
            </a:r>
            <a:r>
              <a:rPr lang="en-US" altLang="ko-KR" sz="10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 </a:t>
            </a:r>
            <a:r>
              <a:rPr lang="en-US" altLang="ko-KR" sz="1000" dirty="0" err="1">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massa</a:t>
            </a:r>
            <a:r>
              <a:rPr lang="en-US" altLang="ko-KR" sz="10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 </a:t>
            </a:r>
            <a:r>
              <a:rPr lang="en-US" altLang="ko-KR" sz="1000" dirty="0" err="1">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Fusce</a:t>
            </a:r>
            <a:r>
              <a:rPr lang="en-US" altLang="ko-KR" sz="10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 </a:t>
            </a:r>
            <a:r>
              <a:rPr lang="en-US" altLang="ko-KR" sz="1000" dirty="0" err="1">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posuere</a:t>
            </a:r>
            <a:r>
              <a:rPr lang="en-US" altLang="ko-KR" sz="10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 magna sed pulvinar </a:t>
            </a:r>
            <a:r>
              <a:rPr lang="en-US" altLang="ko-KR" sz="1000" dirty="0" err="1">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ultricies</a:t>
            </a:r>
            <a:r>
              <a:rPr lang="en-US" altLang="ko-KR" sz="10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 </a:t>
            </a:r>
            <a:r>
              <a:rPr lang="en-US" altLang="ko-KR" sz="1000" dirty="0" err="1">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purus</a:t>
            </a:r>
            <a:r>
              <a:rPr lang="en-US" altLang="ko-KR" sz="10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 </a:t>
            </a:r>
            <a:r>
              <a:rPr lang="en-US" altLang="ko-KR" sz="1000" dirty="0" err="1">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lectus</a:t>
            </a:r>
            <a:r>
              <a:rPr lang="en-US" altLang="ko-KR" sz="10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 </a:t>
            </a:r>
            <a:r>
              <a:rPr lang="en-US" altLang="ko-KR" sz="1000" dirty="0" err="1">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malesuada</a:t>
            </a:r>
            <a:r>
              <a:rPr lang="en-US" altLang="ko-KR" sz="10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 libero, sit </a:t>
            </a:r>
            <a:r>
              <a:rPr lang="en-US" altLang="ko-KR" sz="1000" dirty="0" err="1">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amet</a:t>
            </a:r>
            <a:r>
              <a:rPr lang="en-US" altLang="ko-KR" sz="10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 </a:t>
            </a:r>
            <a:r>
              <a:rPr lang="en-US" altLang="ko-KR" sz="1000" dirty="0" err="1">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commodo</a:t>
            </a:r>
            <a:r>
              <a:rPr lang="en-US" altLang="ko-KR" sz="10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 magna </a:t>
            </a:r>
            <a:r>
              <a:rPr lang="en-US" altLang="ko-KR" sz="1000" dirty="0" err="1">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eros</a:t>
            </a:r>
            <a:r>
              <a:rPr lang="en-US" altLang="ko-KR" sz="10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 </a:t>
            </a:r>
            <a:r>
              <a:rPr lang="en-US" altLang="ko-KR" sz="1000" dirty="0" err="1">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quis</a:t>
            </a:r>
            <a:r>
              <a:rPr lang="en-US" altLang="ko-KR" sz="10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 </a:t>
            </a:r>
            <a:r>
              <a:rPr lang="en-US" altLang="ko-KR" sz="1000" dirty="0" err="1">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urna</a:t>
            </a:r>
            <a:r>
              <a:rPr lang="en-US" altLang="ko-KR" sz="10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 Nunc</a:t>
            </a:r>
          </a:p>
        </p:txBody>
      </p:sp>
      <p:sp>
        <p:nvSpPr>
          <p:cNvPr id="5" name="직사각형 4">
            <a:extLst>
              <a:ext uri="{FF2B5EF4-FFF2-40B4-BE49-F238E27FC236}">
                <a16:creationId xmlns:a16="http://schemas.microsoft.com/office/drawing/2014/main" id="{8057B441-0BF9-41F1-AAEC-B005852E44C0}"/>
              </a:ext>
            </a:extLst>
          </p:cNvPr>
          <p:cNvSpPr/>
          <p:nvPr/>
        </p:nvSpPr>
        <p:spPr>
          <a:xfrm>
            <a:off x="652113" y="2223262"/>
            <a:ext cx="3894015" cy="400110"/>
          </a:xfrm>
          <a:prstGeom prst="rect">
            <a:avLst/>
          </a:prstGeom>
        </p:spPr>
        <p:txBody>
          <a:bodyPr wrap="none">
            <a:spAutoFit/>
          </a:bodyPr>
          <a:lstStyle/>
          <a:p>
            <a:pPr latinLnBrk="0"/>
            <a:r>
              <a:rPr lang="ko-KR" altLang="en-US" sz="20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아니</a:t>
            </a:r>
            <a:r>
              <a:rPr lang="en-US" altLang="ko-KR" sz="20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 Model</a:t>
            </a:r>
            <a:r>
              <a:rPr lang="ko-KR" altLang="en-US" sz="20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이 그래서 뭐라는 거야</a:t>
            </a:r>
            <a:r>
              <a:rPr lang="en-US" altLang="ko-KR" sz="20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a:t>
            </a:r>
            <a:endParaRPr lang="ko-KR" altLang="en-US" sz="20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endParaRPr>
          </a:p>
        </p:txBody>
      </p:sp>
      <p:sp>
        <p:nvSpPr>
          <p:cNvPr id="16" name="직사각형 15">
            <a:extLst>
              <a:ext uri="{FF2B5EF4-FFF2-40B4-BE49-F238E27FC236}">
                <a16:creationId xmlns:a16="http://schemas.microsoft.com/office/drawing/2014/main" id="{F0CDE1D0-58DB-4409-9F10-B46CFD127E08}"/>
              </a:ext>
            </a:extLst>
          </p:cNvPr>
          <p:cNvSpPr/>
          <p:nvPr/>
        </p:nvSpPr>
        <p:spPr>
          <a:xfrm>
            <a:off x="4018482" y="2709554"/>
            <a:ext cx="1863011" cy="230832"/>
          </a:xfrm>
          <a:prstGeom prst="rect">
            <a:avLst/>
          </a:prstGeom>
        </p:spPr>
        <p:txBody>
          <a:bodyPr wrap="none">
            <a:spAutoFit/>
          </a:bodyPr>
          <a:lstStyle/>
          <a:p>
            <a:pPr algn="r" latinLnBrk="0"/>
            <a:r>
              <a:rPr lang="en-US" altLang="ko-KR" sz="9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2019-02-13 </a:t>
            </a:r>
            <a:r>
              <a:rPr lang="ko-KR" altLang="en-US" sz="9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오후 </a:t>
            </a:r>
            <a:r>
              <a:rPr lang="en-US" altLang="ko-KR" sz="9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8</a:t>
            </a:r>
            <a:r>
              <a:rPr lang="ko-KR" altLang="en-US" sz="9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시 </a:t>
            </a:r>
            <a:r>
              <a:rPr lang="en-US" altLang="ko-KR" sz="9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8</a:t>
            </a:r>
            <a:r>
              <a:rPr lang="ko-KR" altLang="en-US" sz="9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분에 작성함</a:t>
            </a:r>
            <a:endParaRPr lang="ko-KR" altLang="en-US" sz="9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endParaRPr>
          </a:p>
        </p:txBody>
      </p:sp>
      <p:sp>
        <p:nvSpPr>
          <p:cNvPr id="10" name="TextBox 9"/>
          <p:cNvSpPr txBox="1"/>
          <p:nvPr/>
        </p:nvSpPr>
        <p:spPr>
          <a:xfrm>
            <a:off x="7561051" y="3480639"/>
            <a:ext cx="2504212" cy="1477328"/>
          </a:xfrm>
          <a:prstGeom prst="rect">
            <a:avLst/>
          </a:prstGeom>
          <a:noFill/>
        </p:spPr>
        <p:txBody>
          <a:bodyPr wrap="none" rtlCol="0">
            <a:spAutoFit/>
          </a:bodyPr>
          <a:lstStyle/>
          <a:p>
            <a:pPr algn="ctr"/>
            <a:r>
              <a:rPr lang="en-US" altLang="ko-KR" dirty="0" smtClean="0">
                <a:latin typeface="10X10" panose="020D0604000000000000" pitchFamily="50" charset="-127"/>
                <a:ea typeface="10X10" panose="020D0604000000000000" pitchFamily="50" charset="-127"/>
              </a:rPr>
              <a:t>‘</a:t>
            </a:r>
            <a:r>
              <a:rPr lang="ko-KR" altLang="en-US" dirty="0" smtClean="0">
                <a:latin typeface="10X10" panose="020D0604000000000000" pitchFamily="50" charset="-127"/>
                <a:ea typeface="10X10" panose="020D0604000000000000" pitchFamily="50" charset="-127"/>
              </a:rPr>
              <a:t>게시물 하나</a:t>
            </a:r>
            <a:r>
              <a:rPr lang="en-US" altLang="ko-KR" dirty="0" smtClean="0">
                <a:latin typeface="10X10" panose="020D0604000000000000" pitchFamily="50" charset="-127"/>
                <a:ea typeface="10X10" panose="020D0604000000000000" pitchFamily="50" charset="-127"/>
              </a:rPr>
              <a:t>’</a:t>
            </a:r>
            <a:r>
              <a:rPr lang="ko-KR" altLang="en-US" dirty="0" smtClean="0">
                <a:latin typeface="10X10" panose="020D0604000000000000" pitchFamily="50" charset="-127"/>
                <a:ea typeface="10X10" panose="020D0604000000000000" pitchFamily="50" charset="-127"/>
              </a:rPr>
              <a:t>라는 데이터</a:t>
            </a:r>
            <a:endParaRPr lang="en-US" altLang="ko-KR" dirty="0" smtClean="0">
              <a:latin typeface="10X10" panose="020D0604000000000000" pitchFamily="50" charset="-127"/>
              <a:ea typeface="10X10" panose="020D0604000000000000" pitchFamily="50" charset="-127"/>
            </a:endParaRPr>
          </a:p>
          <a:p>
            <a:pPr algn="ctr"/>
            <a:r>
              <a:rPr lang="en-US" altLang="ko-KR" dirty="0" smtClean="0">
                <a:latin typeface="10X10" panose="020D0604000000000000" pitchFamily="50" charset="-127"/>
                <a:ea typeface="10X10" panose="020D0604000000000000" pitchFamily="50" charset="-127"/>
              </a:rPr>
              <a:t>=</a:t>
            </a:r>
          </a:p>
          <a:p>
            <a:pPr algn="ctr"/>
            <a:r>
              <a:rPr lang="ko-KR" altLang="en-US" dirty="0" smtClean="0">
                <a:latin typeface="10X10" panose="020D0604000000000000" pitchFamily="50" charset="-127"/>
                <a:ea typeface="10X10" panose="020D0604000000000000" pitchFamily="50" charset="-127"/>
              </a:rPr>
              <a:t>제목</a:t>
            </a:r>
            <a:r>
              <a:rPr lang="en-US" altLang="ko-KR" dirty="0" smtClean="0">
                <a:latin typeface="10X10" panose="020D0604000000000000" pitchFamily="50" charset="-127"/>
                <a:ea typeface="10X10" panose="020D0604000000000000" pitchFamily="50" charset="-127"/>
              </a:rPr>
              <a:t>(</a:t>
            </a:r>
            <a:r>
              <a:rPr lang="ko-KR" altLang="en-US" dirty="0" smtClean="0">
                <a:latin typeface="10X10" panose="020D0604000000000000" pitchFamily="50" charset="-127"/>
                <a:ea typeface="10X10" panose="020D0604000000000000" pitchFamily="50" charset="-127"/>
              </a:rPr>
              <a:t>짧은 글</a:t>
            </a:r>
            <a:r>
              <a:rPr lang="en-US" altLang="ko-KR" dirty="0" smtClean="0">
                <a:latin typeface="10X10" panose="020D0604000000000000" pitchFamily="50" charset="-127"/>
                <a:ea typeface="10X10" panose="020D0604000000000000" pitchFamily="50" charset="-127"/>
              </a:rPr>
              <a:t>),</a:t>
            </a:r>
          </a:p>
          <a:p>
            <a:pPr algn="ctr"/>
            <a:r>
              <a:rPr lang="en-US" altLang="ko-KR" dirty="0">
                <a:latin typeface="10X10" panose="020D0604000000000000" pitchFamily="50" charset="-127"/>
                <a:ea typeface="10X10" panose="020D0604000000000000" pitchFamily="50" charset="-127"/>
              </a:rPr>
              <a:t> </a:t>
            </a:r>
            <a:r>
              <a:rPr lang="en-US" altLang="ko-KR" dirty="0" smtClean="0">
                <a:latin typeface="10X10" panose="020D0604000000000000" pitchFamily="50" charset="-127"/>
                <a:ea typeface="10X10" panose="020D0604000000000000" pitchFamily="50" charset="-127"/>
              </a:rPr>
              <a:t>  </a:t>
            </a:r>
            <a:r>
              <a:rPr lang="ko-KR" altLang="en-US" dirty="0" err="1" smtClean="0">
                <a:latin typeface="10X10" panose="020D0604000000000000" pitchFamily="50" charset="-127"/>
                <a:ea typeface="10X10" panose="020D0604000000000000" pitchFamily="50" charset="-127"/>
              </a:rPr>
              <a:t>작성일시</a:t>
            </a:r>
            <a:r>
              <a:rPr lang="en-US" altLang="ko-KR" dirty="0" smtClean="0">
                <a:latin typeface="10X10" panose="020D0604000000000000" pitchFamily="50" charset="-127"/>
                <a:ea typeface="10X10" panose="020D0604000000000000" pitchFamily="50" charset="-127"/>
              </a:rPr>
              <a:t>(</a:t>
            </a:r>
            <a:r>
              <a:rPr lang="ko-KR" altLang="en-US" dirty="0" smtClean="0">
                <a:latin typeface="10X10" panose="020D0604000000000000" pitchFamily="50" charset="-127"/>
                <a:ea typeface="10X10" panose="020D0604000000000000" pitchFamily="50" charset="-127"/>
              </a:rPr>
              <a:t>날짜와 시간</a:t>
            </a:r>
            <a:r>
              <a:rPr lang="en-US" altLang="ko-KR" dirty="0" smtClean="0">
                <a:latin typeface="10X10" panose="020D0604000000000000" pitchFamily="50" charset="-127"/>
                <a:ea typeface="10X10" panose="020D0604000000000000" pitchFamily="50" charset="-127"/>
              </a:rPr>
              <a:t>),</a:t>
            </a:r>
          </a:p>
          <a:p>
            <a:pPr algn="ctr"/>
            <a:r>
              <a:rPr lang="en-US" altLang="ko-KR" dirty="0">
                <a:latin typeface="10X10" panose="020D0604000000000000" pitchFamily="50" charset="-127"/>
                <a:ea typeface="10X10" panose="020D0604000000000000" pitchFamily="50" charset="-127"/>
              </a:rPr>
              <a:t> </a:t>
            </a:r>
            <a:r>
              <a:rPr lang="en-US" altLang="ko-KR" dirty="0" smtClean="0">
                <a:latin typeface="10X10" panose="020D0604000000000000" pitchFamily="50" charset="-127"/>
                <a:ea typeface="10X10" panose="020D0604000000000000" pitchFamily="50" charset="-127"/>
              </a:rPr>
              <a:t>  </a:t>
            </a:r>
            <a:r>
              <a:rPr lang="ko-KR" altLang="en-US" dirty="0" smtClean="0">
                <a:latin typeface="10X10" panose="020D0604000000000000" pitchFamily="50" charset="-127"/>
                <a:ea typeface="10X10" panose="020D0604000000000000" pitchFamily="50" charset="-127"/>
              </a:rPr>
              <a:t>본문</a:t>
            </a:r>
            <a:r>
              <a:rPr lang="en-US" altLang="ko-KR" dirty="0" smtClean="0">
                <a:latin typeface="10X10" panose="020D0604000000000000" pitchFamily="50" charset="-127"/>
                <a:ea typeface="10X10" panose="020D0604000000000000" pitchFamily="50" charset="-127"/>
              </a:rPr>
              <a:t>(</a:t>
            </a:r>
            <a:r>
              <a:rPr lang="ko-KR" altLang="en-US" dirty="0" smtClean="0">
                <a:latin typeface="10X10" panose="020D0604000000000000" pitchFamily="50" charset="-127"/>
                <a:ea typeface="10X10" panose="020D0604000000000000" pitchFamily="50" charset="-127"/>
              </a:rPr>
              <a:t>긴 글</a:t>
            </a:r>
            <a:r>
              <a:rPr lang="en-US" altLang="ko-KR" dirty="0" smtClean="0">
                <a:latin typeface="10X10" panose="020D0604000000000000" pitchFamily="50" charset="-127"/>
                <a:ea typeface="10X10" panose="020D0604000000000000" pitchFamily="50" charset="-127"/>
              </a:rPr>
              <a:t>)</a:t>
            </a:r>
            <a:endParaRPr lang="ko-KR" altLang="en-US" dirty="0">
              <a:latin typeface="10X10" panose="020D0604000000000000" pitchFamily="50" charset="-127"/>
              <a:ea typeface="10X10" panose="020D0604000000000000" pitchFamily="50" charset="-127"/>
            </a:endParaRPr>
          </a:p>
        </p:txBody>
      </p:sp>
    </p:spTree>
    <p:extLst>
      <p:ext uri="{BB962C8B-B14F-4D97-AF65-F5344CB8AC3E}">
        <p14:creationId xmlns:p14="http://schemas.microsoft.com/office/powerpoint/2010/main" val="200983081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extBox 46">
            <a:extLst>
              <a:ext uri="{FF2B5EF4-FFF2-40B4-BE49-F238E27FC236}">
                <a16:creationId xmlns:a16="http://schemas.microsoft.com/office/drawing/2014/main" id="{A1687216-9C76-4F29-934C-F430DF40C5FA}"/>
              </a:ext>
            </a:extLst>
          </p:cNvPr>
          <p:cNvSpPr txBox="1"/>
          <p:nvPr/>
        </p:nvSpPr>
        <p:spPr>
          <a:xfrm>
            <a:off x="108999" y="578130"/>
            <a:ext cx="590226" cy="830997"/>
          </a:xfrm>
          <a:prstGeom prst="rect">
            <a:avLst/>
          </a:prstGeom>
          <a:noFill/>
        </p:spPr>
        <p:txBody>
          <a:bodyPr wrap="none" rtlCol="0">
            <a:spAutoFit/>
          </a:bodyPr>
          <a:lstStyle/>
          <a:p>
            <a:r>
              <a:rPr lang="en-US" altLang="ko-KR" sz="48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1</a:t>
            </a:r>
            <a:r>
              <a:rPr lang="en-US" altLang="ko-KR" sz="48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a:t>
            </a:r>
            <a:endParaRPr lang="ko-KR" altLang="en-US" sz="48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endParaRPr>
          </a:p>
        </p:txBody>
      </p:sp>
      <p:cxnSp>
        <p:nvCxnSpPr>
          <p:cNvPr id="57" name="직선 연결선 56">
            <a:extLst>
              <a:ext uri="{FF2B5EF4-FFF2-40B4-BE49-F238E27FC236}">
                <a16:creationId xmlns:a16="http://schemas.microsoft.com/office/drawing/2014/main" id="{106B2A86-44CB-49BC-BDB2-D10827C1B20C}"/>
              </a:ext>
            </a:extLst>
          </p:cNvPr>
          <p:cNvCxnSpPr>
            <a:cxnSpLocks/>
          </p:cNvCxnSpPr>
          <p:nvPr/>
        </p:nvCxnSpPr>
        <p:spPr>
          <a:xfrm>
            <a:off x="0" y="1409700"/>
            <a:ext cx="11964988" cy="0"/>
          </a:xfrm>
          <a:prstGeom prst="line">
            <a:avLst/>
          </a:prstGeom>
          <a:ln w="22225">
            <a:solidFill>
              <a:srgbClr val="5E97E1"/>
            </a:solidFill>
            <a:tailEnd type="none" w="lg" len="lg"/>
          </a:ln>
        </p:spPr>
        <p:style>
          <a:lnRef idx="1">
            <a:schemeClr val="accent1"/>
          </a:lnRef>
          <a:fillRef idx="0">
            <a:schemeClr val="accent1"/>
          </a:fillRef>
          <a:effectRef idx="0">
            <a:schemeClr val="accent1"/>
          </a:effectRef>
          <a:fontRef idx="minor">
            <a:schemeClr val="tx1"/>
          </a:fontRef>
        </p:style>
      </p:cxnSp>
      <p:sp>
        <p:nvSpPr>
          <p:cNvPr id="58" name="직사각형 57">
            <a:extLst>
              <a:ext uri="{FF2B5EF4-FFF2-40B4-BE49-F238E27FC236}">
                <a16:creationId xmlns:a16="http://schemas.microsoft.com/office/drawing/2014/main" id="{7F54E38F-9565-44C2-95EB-B56A5E7E1804}"/>
              </a:ext>
            </a:extLst>
          </p:cNvPr>
          <p:cNvSpPr/>
          <p:nvPr/>
        </p:nvSpPr>
        <p:spPr>
          <a:xfrm>
            <a:off x="140610" y="377190"/>
            <a:ext cx="1186543" cy="276999"/>
          </a:xfrm>
          <a:prstGeom prst="rect">
            <a:avLst/>
          </a:prstGeom>
        </p:spPr>
        <p:txBody>
          <a:bodyPr wrap="none">
            <a:spAutoFit/>
          </a:bodyPr>
          <a:lstStyle/>
          <a:p>
            <a:r>
              <a:rPr lang="ko-KR" altLang="en-US" sz="12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대망의 </a:t>
            </a:r>
            <a:r>
              <a:rPr lang="en-US" altLang="ko-KR" sz="12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CR </a:t>
            </a:r>
            <a:r>
              <a:rPr lang="ko-KR" altLang="en-US" sz="12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세션</a:t>
            </a:r>
            <a:endParaRPr lang="ko-KR" altLang="en-US" sz="12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endParaRPr>
          </a:p>
        </p:txBody>
      </p:sp>
      <p:sp>
        <p:nvSpPr>
          <p:cNvPr id="61" name="직사각형 60">
            <a:extLst>
              <a:ext uri="{FF2B5EF4-FFF2-40B4-BE49-F238E27FC236}">
                <a16:creationId xmlns:a16="http://schemas.microsoft.com/office/drawing/2014/main" id="{8A2DE3A2-AD53-4BE7-9961-6DEFBBF5BB84}"/>
              </a:ext>
            </a:extLst>
          </p:cNvPr>
          <p:cNvSpPr/>
          <p:nvPr/>
        </p:nvSpPr>
        <p:spPr>
          <a:xfrm>
            <a:off x="778113" y="578130"/>
            <a:ext cx="1946367" cy="830997"/>
          </a:xfrm>
          <a:prstGeom prst="rect">
            <a:avLst/>
          </a:prstGeom>
        </p:spPr>
        <p:txBody>
          <a:bodyPr wrap="none">
            <a:spAutoFit/>
          </a:bodyPr>
          <a:lstStyle/>
          <a:p>
            <a:r>
              <a:rPr lang="en-US" altLang="ko-KR" sz="48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Model</a:t>
            </a:r>
            <a:endParaRPr lang="ko-KR" altLang="en-US" sz="48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endParaRPr>
          </a:p>
        </p:txBody>
      </p:sp>
      <p:cxnSp>
        <p:nvCxnSpPr>
          <p:cNvPr id="63" name="직선 연결선 62">
            <a:extLst>
              <a:ext uri="{FF2B5EF4-FFF2-40B4-BE49-F238E27FC236}">
                <a16:creationId xmlns:a16="http://schemas.microsoft.com/office/drawing/2014/main" id="{1C0C02F1-5017-4501-9EEC-656A101CF9CD}"/>
              </a:ext>
            </a:extLst>
          </p:cNvPr>
          <p:cNvCxnSpPr>
            <a:cxnSpLocks/>
          </p:cNvCxnSpPr>
          <p:nvPr/>
        </p:nvCxnSpPr>
        <p:spPr>
          <a:xfrm flipH="1">
            <a:off x="11892067" y="883444"/>
            <a:ext cx="4658" cy="537518"/>
          </a:xfrm>
          <a:prstGeom prst="line">
            <a:avLst/>
          </a:prstGeom>
          <a:ln w="152400">
            <a:solidFill>
              <a:srgbClr val="5E97E1"/>
            </a:solidFill>
            <a:tailEnd type="none" w="lg" len="lg"/>
          </a:ln>
        </p:spPr>
        <p:style>
          <a:lnRef idx="1">
            <a:schemeClr val="accent1"/>
          </a:lnRef>
          <a:fillRef idx="0">
            <a:schemeClr val="accent1"/>
          </a:fillRef>
          <a:effectRef idx="0">
            <a:schemeClr val="accent1"/>
          </a:effectRef>
          <a:fontRef idx="minor">
            <a:schemeClr val="tx1"/>
          </a:fontRef>
        </p:style>
      </p:cxnSp>
      <p:sp>
        <p:nvSpPr>
          <p:cNvPr id="15" name="직사각형 14">
            <a:extLst>
              <a:ext uri="{FF2B5EF4-FFF2-40B4-BE49-F238E27FC236}">
                <a16:creationId xmlns:a16="http://schemas.microsoft.com/office/drawing/2014/main" id="{C630DF8E-8406-45FF-922D-C73EDCFBC84A}"/>
              </a:ext>
            </a:extLst>
          </p:cNvPr>
          <p:cNvSpPr/>
          <p:nvPr/>
        </p:nvSpPr>
        <p:spPr>
          <a:xfrm>
            <a:off x="527721" y="2021932"/>
            <a:ext cx="5472112" cy="4394743"/>
          </a:xfrm>
          <a:prstGeom prst="rect">
            <a:avLst/>
          </a:prstGeom>
          <a:solidFill>
            <a:srgbClr val="ECEDEE">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
        <p:nvSpPr>
          <p:cNvPr id="17" name="직사각형 16">
            <a:extLst>
              <a:ext uri="{FF2B5EF4-FFF2-40B4-BE49-F238E27FC236}">
                <a16:creationId xmlns:a16="http://schemas.microsoft.com/office/drawing/2014/main" id="{DA0EB58B-2A19-4D0C-AD65-DED9373821BF}"/>
              </a:ext>
            </a:extLst>
          </p:cNvPr>
          <p:cNvSpPr/>
          <p:nvPr/>
        </p:nvSpPr>
        <p:spPr>
          <a:xfrm>
            <a:off x="527721" y="2021932"/>
            <a:ext cx="5472112" cy="75391"/>
          </a:xfrm>
          <a:prstGeom prst="rect">
            <a:avLst/>
          </a:prstGeom>
          <a:solidFill>
            <a:srgbClr val="5E97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직사각형 17">
            <a:extLst>
              <a:ext uri="{FF2B5EF4-FFF2-40B4-BE49-F238E27FC236}">
                <a16:creationId xmlns:a16="http://schemas.microsoft.com/office/drawing/2014/main" id="{8057B441-0BF9-41F1-AAEC-B005852E44C0}"/>
              </a:ext>
            </a:extLst>
          </p:cNvPr>
          <p:cNvSpPr/>
          <p:nvPr/>
        </p:nvSpPr>
        <p:spPr>
          <a:xfrm>
            <a:off x="656947" y="2223262"/>
            <a:ext cx="1643399" cy="400110"/>
          </a:xfrm>
          <a:prstGeom prst="rect">
            <a:avLst/>
          </a:prstGeom>
        </p:spPr>
        <p:txBody>
          <a:bodyPr wrap="none">
            <a:spAutoFit/>
          </a:bodyPr>
          <a:lstStyle/>
          <a:p>
            <a:pPr latinLnBrk="0"/>
            <a:r>
              <a:rPr lang="ko-KR" altLang="en-US" sz="2000" dirty="0" smtClean="0">
                <a:ln>
                  <a:solidFill>
                    <a:schemeClr val="accent1">
                      <a:shade val="50000"/>
                      <a:alpha val="0"/>
                    </a:schemeClr>
                  </a:solidFill>
                </a:ln>
                <a:solidFill>
                  <a:srgbClr val="0076C8"/>
                </a:solidFill>
                <a:latin typeface="10X10" panose="020D0604000000000000" pitchFamily="50" charset="-127"/>
                <a:ea typeface="10X10" panose="020D0604000000000000" pitchFamily="50" charset="-127"/>
              </a:rPr>
              <a:t>제목 </a:t>
            </a:r>
            <a:r>
              <a:rPr lang="en-US" altLang="ko-KR" sz="2000" dirty="0" smtClean="0">
                <a:ln>
                  <a:solidFill>
                    <a:schemeClr val="accent1">
                      <a:shade val="50000"/>
                      <a:alpha val="0"/>
                    </a:schemeClr>
                  </a:solidFill>
                </a:ln>
                <a:solidFill>
                  <a:srgbClr val="0076C8"/>
                </a:solidFill>
                <a:latin typeface="10X10" panose="020D0604000000000000" pitchFamily="50" charset="-127"/>
                <a:ea typeface="10X10" panose="020D0604000000000000" pitchFamily="50" charset="-127"/>
              </a:rPr>
              <a:t>(</a:t>
            </a:r>
            <a:r>
              <a:rPr lang="ko-KR" altLang="en-US" sz="2000" dirty="0" smtClean="0">
                <a:ln>
                  <a:solidFill>
                    <a:schemeClr val="accent1">
                      <a:shade val="50000"/>
                      <a:alpha val="0"/>
                    </a:schemeClr>
                  </a:solidFill>
                </a:ln>
                <a:solidFill>
                  <a:srgbClr val="0076C8"/>
                </a:solidFill>
                <a:latin typeface="10X10" panose="020D0604000000000000" pitchFamily="50" charset="-127"/>
                <a:ea typeface="10X10" panose="020D0604000000000000" pitchFamily="50" charset="-127"/>
              </a:rPr>
              <a:t>짧은 글</a:t>
            </a:r>
            <a:r>
              <a:rPr lang="en-US" altLang="ko-KR" sz="2000" dirty="0" smtClean="0">
                <a:ln>
                  <a:solidFill>
                    <a:schemeClr val="accent1">
                      <a:shade val="50000"/>
                      <a:alpha val="0"/>
                    </a:schemeClr>
                  </a:solidFill>
                </a:ln>
                <a:solidFill>
                  <a:srgbClr val="0076C8"/>
                </a:solidFill>
                <a:latin typeface="10X10" panose="020D0604000000000000" pitchFamily="50" charset="-127"/>
                <a:ea typeface="10X10" panose="020D0604000000000000" pitchFamily="50" charset="-127"/>
              </a:rPr>
              <a:t>)</a:t>
            </a:r>
            <a:endParaRPr lang="ko-KR" altLang="en-US" sz="2000" dirty="0">
              <a:ln>
                <a:solidFill>
                  <a:schemeClr val="accent1">
                    <a:shade val="50000"/>
                    <a:alpha val="0"/>
                  </a:schemeClr>
                </a:solidFill>
              </a:ln>
              <a:solidFill>
                <a:srgbClr val="0076C8"/>
              </a:solidFill>
              <a:latin typeface="10X10" panose="020D0604000000000000" pitchFamily="50" charset="-127"/>
              <a:ea typeface="10X10" panose="020D0604000000000000" pitchFamily="50" charset="-127"/>
            </a:endParaRPr>
          </a:p>
        </p:txBody>
      </p:sp>
      <p:sp>
        <p:nvSpPr>
          <p:cNvPr id="21" name="직사각형 20">
            <a:extLst>
              <a:ext uri="{FF2B5EF4-FFF2-40B4-BE49-F238E27FC236}">
                <a16:creationId xmlns:a16="http://schemas.microsoft.com/office/drawing/2014/main" id="{F0CDE1D0-58DB-4409-9F10-B46CFD127E08}"/>
              </a:ext>
            </a:extLst>
          </p:cNvPr>
          <p:cNvSpPr/>
          <p:nvPr/>
        </p:nvSpPr>
        <p:spPr>
          <a:xfrm>
            <a:off x="4656502" y="2707483"/>
            <a:ext cx="1229825" cy="230832"/>
          </a:xfrm>
          <a:prstGeom prst="rect">
            <a:avLst/>
          </a:prstGeom>
        </p:spPr>
        <p:txBody>
          <a:bodyPr wrap="none">
            <a:spAutoFit/>
          </a:bodyPr>
          <a:lstStyle/>
          <a:p>
            <a:pPr algn="r" latinLnBrk="0"/>
            <a:r>
              <a:rPr lang="ko-KR" altLang="en-US" sz="900" dirty="0" err="1" smtClean="0">
                <a:ln>
                  <a:solidFill>
                    <a:schemeClr val="accent1">
                      <a:shade val="50000"/>
                      <a:alpha val="0"/>
                    </a:schemeClr>
                  </a:solidFill>
                </a:ln>
                <a:solidFill>
                  <a:srgbClr val="0076C8"/>
                </a:solidFill>
                <a:latin typeface="10X10" panose="020D0604000000000000" pitchFamily="50" charset="-127"/>
                <a:ea typeface="10X10" panose="020D0604000000000000" pitchFamily="50" charset="-127"/>
              </a:rPr>
              <a:t>작성일시</a:t>
            </a:r>
            <a:r>
              <a:rPr lang="en-US" altLang="ko-KR" sz="900" dirty="0" smtClean="0">
                <a:ln>
                  <a:solidFill>
                    <a:schemeClr val="accent1">
                      <a:shade val="50000"/>
                      <a:alpha val="0"/>
                    </a:schemeClr>
                  </a:solidFill>
                </a:ln>
                <a:solidFill>
                  <a:srgbClr val="0076C8"/>
                </a:solidFill>
                <a:latin typeface="10X10" panose="020D0604000000000000" pitchFamily="50" charset="-127"/>
                <a:ea typeface="10X10" panose="020D0604000000000000" pitchFamily="50" charset="-127"/>
              </a:rPr>
              <a:t>(</a:t>
            </a:r>
            <a:r>
              <a:rPr lang="ko-KR" altLang="en-US" sz="900" dirty="0" smtClean="0">
                <a:ln>
                  <a:solidFill>
                    <a:schemeClr val="accent1">
                      <a:shade val="50000"/>
                      <a:alpha val="0"/>
                    </a:schemeClr>
                  </a:solidFill>
                </a:ln>
                <a:solidFill>
                  <a:srgbClr val="0076C8"/>
                </a:solidFill>
                <a:latin typeface="10X10" panose="020D0604000000000000" pitchFamily="50" charset="-127"/>
                <a:ea typeface="10X10" panose="020D0604000000000000" pitchFamily="50" charset="-127"/>
              </a:rPr>
              <a:t>날짜와 시간</a:t>
            </a:r>
            <a:r>
              <a:rPr lang="en-US" altLang="ko-KR" sz="900" dirty="0" smtClean="0">
                <a:ln>
                  <a:solidFill>
                    <a:schemeClr val="accent1">
                      <a:shade val="50000"/>
                      <a:alpha val="0"/>
                    </a:schemeClr>
                  </a:solidFill>
                </a:ln>
                <a:solidFill>
                  <a:srgbClr val="0076C8"/>
                </a:solidFill>
                <a:latin typeface="10X10" panose="020D0604000000000000" pitchFamily="50" charset="-127"/>
                <a:ea typeface="10X10" panose="020D0604000000000000" pitchFamily="50" charset="-127"/>
              </a:rPr>
              <a:t>)</a:t>
            </a:r>
            <a:endParaRPr lang="ko-KR" altLang="en-US" sz="900" dirty="0">
              <a:ln>
                <a:solidFill>
                  <a:schemeClr val="accent1">
                    <a:shade val="50000"/>
                    <a:alpha val="0"/>
                  </a:schemeClr>
                </a:solidFill>
              </a:ln>
              <a:solidFill>
                <a:srgbClr val="0076C8"/>
              </a:solidFill>
              <a:latin typeface="10X10" panose="020D0604000000000000" pitchFamily="50" charset="-127"/>
              <a:ea typeface="10X10" panose="020D0604000000000000" pitchFamily="50" charset="-127"/>
            </a:endParaRPr>
          </a:p>
        </p:txBody>
      </p:sp>
      <p:sp>
        <p:nvSpPr>
          <p:cNvPr id="22" name="직사각형 21">
            <a:extLst>
              <a:ext uri="{FF2B5EF4-FFF2-40B4-BE49-F238E27FC236}">
                <a16:creationId xmlns:a16="http://schemas.microsoft.com/office/drawing/2014/main" id="{3E809A13-9AAA-41EE-B505-602CE1770C13}"/>
              </a:ext>
            </a:extLst>
          </p:cNvPr>
          <p:cNvSpPr/>
          <p:nvPr/>
        </p:nvSpPr>
        <p:spPr>
          <a:xfrm>
            <a:off x="656947" y="3039548"/>
            <a:ext cx="5229380" cy="3170099"/>
          </a:xfrm>
          <a:prstGeom prst="rect">
            <a:avLst/>
          </a:prstGeom>
          <a:solidFill>
            <a:srgbClr val="0076C8">
              <a:alpha val="26000"/>
            </a:srgbClr>
          </a:solidFill>
        </p:spPr>
        <p:txBody>
          <a:bodyPr wrap="square" rtlCol="0">
            <a:spAutoFit/>
          </a:bodyPr>
          <a:lstStyle/>
          <a:p>
            <a:pPr algn="just" latinLnBrk="0"/>
            <a:r>
              <a:rPr lang="en-US" altLang="ko-KR" sz="1000" dirty="0">
                <a:ln>
                  <a:solidFill>
                    <a:schemeClr val="accent1">
                      <a:shade val="50000"/>
                      <a:alpha val="0"/>
                    </a:schemeClr>
                  </a:solidFill>
                </a:ln>
                <a:solidFill>
                  <a:srgbClr val="F2F2F3"/>
                </a:solidFill>
                <a:latin typeface="10X10" panose="020D0604000000000000" pitchFamily="50" charset="-127"/>
                <a:ea typeface="10X10" panose="020D0604000000000000" pitchFamily="50" charset="-127"/>
              </a:rPr>
              <a:t>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a:t>
            </a:r>
          </a:p>
          <a:p>
            <a:pPr algn="just" latinLnBrk="0"/>
            <a:endParaRPr lang="en-US" altLang="ko-KR" sz="1000" dirty="0">
              <a:ln>
                <a:solidFill>
                  <a:schemeClr val="accent1">
                    <a:shade val="50000"/>
                    <a:alpha val="0"/>
                  </a:schemeClr>
                </a:solidFill>
              </a:ln>
              <a:solidFill>
                <a:srgbClr val="F2F2F3"/>
              </a:solidFill>
              <a:latin typeface="10X10" panose="020D0604000000000000" pitchFamily="50" charset="-127"/>
              <a:ea typeface="10X10" panose="020D0604000000000000" pitchFamily="50" charset="-127"/>
            </a:endParaRPr>
          </a:p>
          <a:p>
            <a:pPr algn="just" latinLnBrk="0"/>
            <a:r>
              <a:rPr lang="en-US" altLang="ko-KR" sz="1000" dirty="0">
                <a:ln>
                  <a:solidFill>
                    <a:schemeClr val="accent1">
                      <a:shade val="50000"/>
                      <a:alpha val="0"/>
                    </a:schemeClr>
                  </a:solidFill>
                </a:ln>
                <a:solidFill>
                  <a:srgbClr val="F2F2F3"/>
                </a:solidFill>
                <a:latin typeface="10X10" panose="020D0604000000000000" pitchFamily="50" charset="-127"/>
                <a:ea typeface="10X10" panose="020D0604000000000000" pitchFamily="50" charset="-127"/>
              </a:rPr>
              <a:t>The quick brown fox jumps over the lazy dog. The quick brown fox jumps over the lazy dog. The quick brown fox jumps over the lazy dog. The quick brown fox jumps over the lazy dog. The quick brown fox jumps over the lazy dog. The quick brown fox jumps over the lazy dog. Lorem ipsum dolor sit amet, consectetuer adipiscing elit. Maecenas porttitor congue massa. Fusce posuere, magna sed pulvinar ultricies, purus lectus malesuada libero, sit amet commodo magna eros quis </a:t>
            </a:r>
            <a:r>
              <a:rPr lang="en-US" altLang="ko-KR" sz="1000" dirty="0" err="1">
                <a:ln>
                  <a:solidFill>
                    <a:schemeClr val="accent1">
                      <a:shade val="50000"/>
                      <a:alpha val="0"/>
                    </a:schemeClr>
                  </a:solidFill>
                </a:ln>
                <a:solidFill>
                  <a:srgbClr val="F2F2F3"/>
                </a:solidFill>
                <a:latin typeface="10X10" panose="020D0604000000000000" pitchFamily="50" charset="-127"/>
                <a:ea typeface="10X10" panose="020D0604000000000000" pitchFamily="50" charset="-127"/>
              </a:rPr>
              <a:t>urna</a:t>
            </a:r>
            <a:r>
              <a:rPr lang="en-US" altLang="ko-KR" sz="1000" dirty="0">
                <a:ln>
                  <a:solidFill>
                    <a:schemeClr val="accent1">
                      <a:shade val="50000"/>
                      <a:alpha val="0"/>
                    </a:schemeClr>
                  </a:solidFill>
                </a:ln>
                <a:solidFill>
                  <a:srgbClr val="F2F2F3"/>
                </a:solidFill>
                <a:latin typeface="10X10" panose="020D0604000000000000" pitchFamily="50" charset="-127"/>
                <a:ea typeface="10X10" panose="020D0604000000000000" pitchFamily="50" charset="-127"/>
              </a:rPr>
              <a:t>. Nunc viverra imperdiet enim. Fusce est. Vivamus a </a:t>
            </a:r>
            <a:r>
              <a:rPr lang="en-US" altLang="ko-KR" sz="1000" dirty="0" err="1">
                <a:ln>
                  <a:solidFill>
                    <a:schemeClr val="accent1">
                      <a:shade val="50000"/>
                      <a:alpha val="0"/>
                    </a:schemeClr>
                  </a:solidFill>
                </a:ln>
                <a:solidFill>
                  <a:srgbClr val="F2F2F3"/>
                </a:solidFill>
                <a:latin typeface="10X10" panose="020D0604000000000000" pitchFamily="50" charset="-127"/>
                <a:ea typeface="10X10" panose="020D0604000000000000" pitchFamily="50" charset="-127"/>
              </a:rPr>
              <a:t>tellus</a:t>
            </a:r>
            <a:r>
              <a:rPr lang="en-US" altLang="ko-KR" sz="1000" dirty="0">
                <a:ln>
                  <a:solidFill>
                    <a:schemeClr val="accent1">
                      <a:shade val="50000"/>
                      <a:alpha val="0"/>
                    </a:schemeClr>
                  </a:solidFill>
                </a:ln>
                <a:solidFill>
                  <a:srgbClr val="F2F2F3"/>
                </a:solidFill>
                <a:latin typeface="10X10" panose="020D0604000000000000" pitchFamily="50" charset="-127"/>
                <a:ea typeface="10X10" panose="020D0604000000000000" pitchFamily="50" charset="-127"/>
              </a:rPr>
              <a:t>. </a:t>
            </a:r>
            <a:r>
              <a:rPr lang="en-US" altLang="ko-KR" sz="1000" dirty="0" err="1">
                <a:ln>
                  <a:solidFill>
                    <a:schemeClr val="accent1">
                      <a:shade val="50000"/>
                      <a:alpha val="0"/>
                    </a:schemeClr>
                  </a:solidFill>
                </a:ln>
                <a:solidFill>
                  <a:srgbClr val="F2F2F3"/>
                </a:solidFill>
                <a:latin typeface="10X10" panose="020D0604000000000000" pitchFamily="50" charset="-127"/>
                <a:ea typeface="10X10" panose="020D0604000000000000" pitchFamily="50" charset="-127"/>
              </a:rPr>
              <a:t>Pellentesque</a:t>
            </a:r>
            <a:r>
              <a:rPr lang="en-US" altLang="ko-KR" sz="1000" dirty="0">
                <a:ln>
                  <a:solidFill>
                    <a:schemeClr val="accent1">
                      <a:shade val="50000"/>
                      <a:alpha val="0"/>
                    </a:schemeClr>
                  </a:solidFill>
                </a:ln>
                <a:solidFill>
                  <a:srgbClr val="F2F2F3"/>
                </a:solidFill>
                <a:latin typeface="10X10" panose="020D0604000000000000" pitchFamily="50" charset="-127"/>
                <a:ea typeface="10X10" panose="020D0604000000000000" pitchFamily="50" charset="-127"/>
              </a:rPr>
              <a:t> habitant morbi tristique senectus et netus et malesuada fames ac turpis egestas. Proin pharetra nonummy pede. Mauris et </a:t>
            </a:r>
            <a:r>
              <a:rPr lang="en-US" altLang="ko-KR" sz="1000" dirty="0" err="1">
                <a:ln>
                  <a:solidFill>
                    <a:schemeClr val="accent1">
                      <a:shade val="50000"/>
                      <a:alpha val="0"/>
                    </a:schemeClr>
                  </a:solidFill>
                </a:ln>
                <a:solidFill>
                  <a:srgbClr val="F2F2F3"/>
                </a:solidFill>
                <a:latin typeface="10X10" panose="020D0604000000000000" pitchFamily="50" charset="-127"/>
                <a:ea typeface="10X10" panose="020D0604000000000000" pitchFamily="50" charset="-127"/>
              </a:rPr>
              <a:t>orci</a:t>
            </a:r>
            <a:r>
              <a:rPr lang="en-US" altLang="ko-KR" sz="1000" dirty="0">
                <a:ln>
                  <a:solidFill>
                    <a:schemeClr val="accent1">
                      <a:shade val="50000"/>
                      <a:alpha val="0"/>
                    </a:schemeClr>
                  </a:solidFill>
                </a:ln>
                <a:solidFill>
                  <a:srgbClr val="F2F2F3"/>
                </a:solidFill>
                <a:latin typeface="10X10" panose="020D0604000000000000" pitchFamily="50" charset="-127"/>
                <a:ea typeface="10X10" panose="020D0604000000000000" pitchFamily="50" charset="-127"/>
              </a:rPr>
              <a:t>.</a:t>
            </a:r>
          </a:p>
          <a:p>
            <a:pPr algn="just" latinLnBrk="0"/>
            <a:endParaRPr lang="en-US" altLang="ko-KR" sz="1000" dirty="0">
              <a:ln>
                <a:solidFill>
                  <a:schemeClr val="accent1">
                    <a:shade val="50000"/>
                    <a:alpha val="0"/>
                  </a:schemeClr>
                </a:solidFill>
              </a:ln>
              <a:solidFill>
                <a:srgbClr val="F2F2F3"/>
              </a:solidFill>
              <a:latin typeface="10X10" panose="020D0604000000000000" pitchFamily="50" charset="-127"/>
              <a:ea typeface="10X10" panose="020D0604000000000000" pitchFamily="50" charset="-127"/>
            </a:endParaRPr>
          </a:p>
          <a:p>
            <a:pPr algn="just" latinLnBrk="0"/>
            <a:r>
              <a:rPr lang="en-US" altLang="ko-KR" sz="1000" dirty="0">
                <a:ln>
                  <a:solidFill>
                    <a:schemeClr val="accent1">
                      <a:shade val="50000"/>
                      <a:alpha val="0"/>
                    </a:schemeClr>
                  </a:solidFill>
                </a:ln>
                <a:solidFill>
                  <a:srgbClr val="F2F2F3"/>
                </a:solidFill>
                <a:latin typeface="10X10" panose="020D0604000000000000" pitchFamily="50" charset="-127"/>
                <a:ea typeface="10X10" panose="020D0604000000000000" pitchFamily="50" charset="-127"/>
              </a:rPr>
              <a:t>The quick brown fox jumps over the lazy dog. Lorem ipsum dolor sit </a:t>
            </a:r>
            <a:r>
              <a:rPr lang="en-US" altLang="ko-KR" sz="1000" dirty="0" err="1">
                <a:ln>
                  <a:solidFill>
                    <a:schemeClr val="accent1">
                      <a:shade val="50000"/>
                      <a:alpha val="0"/>
                    </a:schemeClr>
                  </a:solidFill>
                </a:ln>
                <a:solidFill>
                  <a:srgbClr val="F2F2F3"/>
                </a:solidFill>
                <a:latin typeface="10X10" panose="020D0604000000000000" pitchFamily="50" charset="-127"/>
                <a:ea typeface="10X10" panose="020D0604000000000000" pitchFamily="50" charset="-127"/>
              </a:rPr>
              <a:t>amet</a:t>
            </a:r>
            <a:r>
              <a:rPr lang="en-US" altLang="ko-KR" sz="1000" dirty="0">
                <a:ln>
                  <a:solidFill>
                    <a:schemeClr val="accent1">
                      <a:shade val="50000"/>
                      <a:alpha val="0"/>
                    </a:schemeClr>
                  </a:solidFill>
                </a:ln>
                <a:solidFill>
                  <a:srgbClr val="F2F2F3"/>
                </a:solidFill>
                <a:latin typeface="10X10" panose="020D0604000000000000" pitchFamily="50" charset="-127"/>
                <a:ea typeface="10X10" panose="020D0604000000000000" pitchFamily="50" charset="-127"/>
              </a:rPr>
              <a:t>, </a:t>
            </a:r>
            <a:r>
              <a:rPr lang="en-US" altLang="ko-KR" sz="1000" dirty="0" err="1">
                <a:ln>
                  <a:solidFill>
                    <a:schemeClr val="accent1">
                      <a:shade val="50000"/>
                      <a:alpha val="0"/>
                    </a:schemeClr>
                  </a:solidFill>
                </a:ln>
                <a:solidFill>
                  <a:srgbClr val="F2F2F3"/>
                </a:solidFill>
                <a:latin typeface="10X10" panose="020D0604000000000000" pitchFamily="50" charset="-127"/>
                <a:ea typeface="10X10" panose="020D0604000000000000" pitchFamily="50" charset="-127"/>
              </a:rPr>
              <a:t>consectetuer</a:t>
            </a:r>
            <a:r>
              <a:rPr lang="en-US" altLang="ko-KR" sz="1000" dirty="0">
                <a:ln>
                  <a:solidFill>
                    <a:schemeClr val="accent1">
                      <a:shade val="50000"/>
                      <a:alpha val="0"/>
                    </a:schemeClr>
                  </a:solidFill>
                </a:ln>
                <a:solidFill>
                  <a:srgbClr val="F2F2F3"/>
                </a:solidFill>
                <a:latin typeface="10X10" panose="020D0604000000000000" pitchFamily="50" charset="-127"/>
                <a:ea typeface="10X10" panose="020D0604000000000000" pitchFamily="50" charset="-127"/>
              </a:rPr>
              <a:t> </a:t>
            </a:r>
            <a:r>
              <a:rPr lang="en-US" altLang="ko-KR" sz="1000" dirty="0" err="1">
                <a:ln>
                  <a:solidFill>
                    <a:schemeClr val="accent1">
                      <a:shade val="50000"/>
                      <a:alpha val="0"/>
                    </a:schemeClr>
                  </a:solidFill>
                </a:ln>
                <a:solidFill>
                  <a:srgbClr val="F2F2F3"/>
                </a:solidFill>
                <a:latin typeface="10X10" panose="020D0604000000000000" pitchFamily="50" charset="-127"/>
                <a:ea typeface="10X10" panose="020D0604000000000000" pitchFamily="50" charset="-127"/>
              </a:rPr>
              <a:t>adipiscing</a:t>
            </a:r>
            <a:r>
              <a:rPr lang="en-US" altLang="ko-KR" sz="1000" dirty="0">
                <a:ln>
                  <a:solidFill>
                    <a:schemeClr val="accent1">
                      <a:shade val="50000"/>
                      <a:alpha val="0"/>
                    </a:schemeClr>
                  </a:solidFill>
                </a:ln>
                <a:solidFill>
                  <a:srgbClr val="F2F2F3"/>
                </a:solidFill>
                <a:latin typeface="10X10" panose="020D0604000000000000" pitchFamily="50" charset="-127"/>
                <a:ea typeface="10X10" panose="020D0604000000000000" pitchFamily="50" charset="-127"/>
              </a:rPr>
              <a:t> </a:t>
            </a:r>
            <a:r>
              <a:rPr lang="en-US" altLang="ko-KR" sz="1000" dirty="0" err="1">
                <a:ln>
                  <a:solidFill>
                    <a:schemeClr val="accent1">
                      <a:shade val="50000"/>
                      <a:alpha val="0"/>
                    </a:schemeClr>
                  </a:solidFill>
                </a:ln>
                <a:solidFill>
                  <a:srgbClr val="F2F2F3"/>
                </a:solidFill>
                <a:latin typeface="10X10" panose="020D0604000000000000" pitchFamily="50" charset="-127"/>
                <a:ea typeface="10X10" panose="020D0604000000000000" pitchFamily="50" charset="-127"/>
              </a:rPr>
              <a:t>elit</a:t>
            </a:r>
            <a:r>
              <a:rPr lang="en-US" altLang="ko-KR" sz="1000" dirty="0">
                <a:ln>
                  <a:solidFill>
                    <a:schemeClr val="accent1">
                      <a:shade val="50000"/>
                      <a:alpha val="0"/>
                    </a:schemeClr>
                  </a:solidFill>
                </a:ln>
                <a:solidFill>
                  <a:srgbClr val="F2F2F3"/>
                </a:solidFill>
                <a:latin typeface="10X10" panose="020D0604000000000000" pitchFamily="50" charset="-127"/>
                <a:ea typeface="10X10" panose="020D0604000000000000" pitchFamily="50" charset="-127"/>
              </a:rPr>
              <a:t>. Maecenas </a:t>
            </a:r>
            <a:r>
              <a:rPr lang="en-US" altLang="ko-KR" sz="1000" dirty="0" err="1">
                <a:ln>
                  <a:solidFill>
                    <a:schemeClr val="accent1">
                      <a:shade val="50000"/>
                      <a:alpha val="0"/>
                    </a:schemeClr>
                  </a:solidFill>
                </a:ln>
                <a:solidFill>
                  <a:srgbClr val="F2F2F3"/>
                </a:solidFill>
                <a:latin typeface="10X10" panose="020D0604000000000000" pitchFamily="50" charset="-127"/>
                <a:ea typeface="10X10" panose="020D0604000000000000" pitchFamily="50" charset="-127"/>
              </a:rPr>
              <a:t>porttitor</a:t>
            </a:r>
            <a:r>
              <a:rPr lang="en-US" altLang="ko-KR" sz="1000" dirty="0">
                <a:ln>
                  <a:solidFill>
                    <a:schemeClr val="accent1">
                      <a:shade val="50000"/>
                      <a:alpha val="0"/>
                    </a:schemeClr>
                  </a:solidFill>
                </a:ln>
                <a:solidFill>
                  <a:srgbClr val="F2F2F3"/>
                </a:solidFill>
                <a:latin typeface="10X10" panose="020D0604000000000000" pitchFamily="50" charset="-127"/>
                <a:ea typeface="10X10" panose="020D0604000000000000" pitchFamily="50" charset="-127"/>
              </a:rPr>
              <a:t> </a:t>
            </a:r>
            <a:r>
              <a:rPr lang="en-US" altLang="ko-KR" sz="1000" dirty="0" err="1">
                <a:ln>
                  <a:solidFill>
                    <a:schemeClr val="accent1">
                      <a:shade val="50000"/>
                      <a:alpha val="0"/>
                    </a:schemeClr>
                  </a:solidFill>
                </a:ln>
                <a:solidFill>
                  <a:srgbClr val="F2F2F3"/>
                </a:solidFill>
                <a:latin typeface="10X10" panose="020D0604000000000000" pitchFamily="50" charset="-127"/>
                <a:ea typeface="10X10" panose="020D0604000000000000" pitchFamily="50" charset="-127"/>
              </a:rPr>
              <a:t>congue</a:t>
            </a:r>
            <a:r>
              <a:rPr lang="en-US" altLang="ko-KR" sz="1000" dirty="0">
                <a:ln>
                  <a:solidFill>
                    <a:schemeClr val="accent1">
                      <a:shade val="50000"/>
                      <a:alpha val="0"/>
                    </a:schemeClr>
                  </a:solidFill>
                </a:ln>
                <a:solidFill>
                  <a:srgbClr val="F2F2F3"/>
                </a:solidFill>
                <a:latin typeface="10X10" panose="020D0604000000000000" pitchFamily="50" charset="-127"/>
                <a:ea typeface="10X10" panose="020D0604000000000000" pitchFamily="50" charset="-127"/>
              </a:rPr>
              <a:t> </a:t>
            </a:r>
            <a:r>
              <a:rPr lang="en-US" altLang="ko-KR" sz="1000" dirty="0" err="1">
                <a:ln>
                  <a:solidFill>
                    <a:schemeClr val="accent1">
                      <a:shade val="50000"/>
                      <a:alpha val="0"/>
                    </a:schemeClr>
                  </a:solidFill>
                </a:ln>
                <a:solidFill>
                  <a:srgbClr val="F2F2F3"/>
                </a:solidFill>
                <a:latin typeface="10X10" panose="020D0604000000000000" pitchFamily="50" charset="-127"/>
                <a:ea typeface="10X10" panose="020D0604000000000000" pitchFamily="50" charset="-127"/>
              </a:rPr>
              <a:t>massa</a:t>
            </a:r>
            <a:r>
              <a:rPr lang="en-US" altLang="ko-KR" sz="1000" dirty="0">
                <a:ln>
                  <a:solidFill>
                    <a:schemeClr val="accent1">
                      <a:shade val="50000"/>
                      <a:alpha val="0"/>
                    </a:schemeClr>
                  </a:solidFill>
                </a:ln>
                <a:solidFill>
                  <a:srgbClr val="F2F2F3"/>
                </a:solidFill>
                <a:latin typeface="10X10" panose="020D0604000000000000" pitchFamily="50" charset="-127"/>
                <a:ea typeface="10X10" panose="020D0604000000000000" pitchFamily="50" charset="-127"/>
              </a:rPr>
              <a:t>. </a:t>
            </a:r>
            <a:r>
              <a:rPr lang="en-US" altLang="ko-KR" sz="1000" dirty="0" err="1">
                <a:ln>
                  <a:solidFill>
                    <a:schemeClr val="accent1">
                      <a:shade val="50000"/>
                      <a:alpha val="0"/>
                    </a:schemeClr>
                  </a:solidFill>
                </a:ln>
                <a:solidFill>
                  <a:srgbClr val="F2F2F3"/>
                </a:solidFill>
                <a:latin typeface="10X10" panose="020D0604000000000000" pitchFamily="50" charset="-127"/>
                <a:ea typeface="10X10" panose="020D0604000000000000" pitchFamily="50" charset="-127"/>
              </a:rPr>
              <a:t>Fusce</a:t>
            </a:r>
            <a:r>
              <a:rPr lang="en-US" altLang="ko-KR" sz="1000" dirty="0">
                <a:ln>
                  <a:solidFill>
                    <a:schemeClr val="accent1">
                      <a:shade val="50000"/>
                      <a:alpha val="0"/>
                    </a:schemeClr>
                  </a:solidFill>
                </a:ln>
                <a:solidFill>
                  <a:srgbClr val="F2F2F3"/>
                </a:solidFill>
                <a:latin typeface="10X10" panose="020D0604000000000000" pitchFamily="50" charset="-127"/>
                <a:ea typeface="10X10" panose="020D0604000000000000" pitchFamily="50" charset="-127"/>
              </a:rPr>
              <a:t> </a:t>
            </a:r>
            <a:r>
              <a:rPr lang="en-US" altLang="ko-KR" sz="1000" dirty="0" err="1">
                <a:ln>
                  <a:solidFill>
                    <a:schemeClr val="accent1">
                      <a:shade val="50000"/>
                      <a:alpha val="0"/>
                    </a:schemeClr>
                  </a:solidFill>
                </a:ln>
                <a:solidFill>
                  <a:srgbClr val="F2F2F3"/>
                </a:solidFill>
                <a:latin typeface="10X10" panose="020D0604000000000000" pitchFamily="50" charset="-127"/>
                <a:ea typeface="10X10" panose="020D0604000000000000" pitchFamily="50" charset="-127"/>
              </a:rPr>
              <a:t>posuere</a:t>
            </a:r>
            <a:r>
              <a:rPr lang="en-US" altLang="ko-KR" sz="1000" dirty="0">
                <a:ln>
                  <a:solidFill>
                    <a:schemeClr val="accent1">
                      <a:shade val="50000"/>
                      <a:alpha val="0"/>
                    </a:schemeClr>
                  </a:solidFill>
                </a:ln>
                <a:solidFill>
                  <a:srgbClr val="F2F2F3"/>
                </a:solidFill>
                <a:latin typeface="10X10" panose="020D0604000000000000" pitchFamily="50" charset="-127"/>
                <a:ea typeface="10X10" panose="020D0604000000000000" pitchFamily="50" charset="-127"/>
              </a:rPr>
              <a:t>, magna sed pulvinar </a:t>
            </a:r>
            <a:r>
              <a:rPr lang="en-US" altLang="ko-KR" sz="1000" dirty="0" err="1">
                <a:ln>
                  <a:solidFill>
                    <a:schemeClr val="accent1">
                      <a:shade val="50000"/>
                      <a:alpha val="0"/>
                    </a:schemeClr>
                  </a:solidFill>
                </a:ln>
                <a:solidFill>
                  <a:srgbClr val="F2F2F3"/>
                </a:solidFill>
                <a:latin typeface="10X10" panose="020D0604000000000000" pitchFamily="50" charset="-127"/>
                <a:ea typeface="10X10" panose="020D0604000000000000" pitchFamily="50" charset="-127"/>
              </a:rPr>
              <a:t>ultricies</a:t>
            </a:r>
            <a:r>
              <a:rPr lang="en-US" altLang="ko-KR" sz="1000" dirty="0">
                <a:ln>
                  <a:solidFill>
                    <a:schemeClr val="accent1">
                      <a:shade val="50000"/>
                      <a:alpha val="0"/>
                    </a:schemeClr>
                  </a:solidFill>
                </a:ln>
                <a:solidFill>
                  <a:srgbClr val="F2F2F3"/>
                </a:solidFill>
                <a:latin typeface="10X10" panose="020D0604000000000000" pitchFamily="50" charset="-127"/>
                <a:ea typeface="10X10" panose="020D0604000000000000" pitchFamily="50" charset="-127"/>
              </a:rPr>
              <a:t>, </a:t>
            </a:r>
            <a:r>
              <a:rPr lang="en-US" altLang="ko-KR" sz="1000" dirty="0" err="1">
                <a:ln>
                  <a:solidFill>
                    <a:schemeClr val="accent1">
                      <a:shade val="50000"/>
                      <a:alpha val="0"/>
                    </a:schemeClr>
                  </a:solidFill>
                </a:ln>
                <a:solidFill>
                  <a:srgbClr val="F2F2F3"/>
                </a:solidFill>
                <a:latin typeface="10X10" panose="020D0604000000000000" pitchFamily="50" charset="-127"/>
                <a:ea typeface="10X10" panose="020D0604000000000000" pitchFamily="50" charset="-127"/>
              </a:rPr>
              <a:t>purus</a:t>
            </a:r>
            <a:r>
              <a:rPr lang="en-US" altLang="ko-KR" sz="1000" dirty="0">
                <a:ln>
                  <a:solidFill>
                    <a:schemeClr val="accent1">
                      <a:shade val="50000"/>
                      <a:alpha val="0"/>
                    </a:schemeClr>
                  </a:solidFill>
                </a:ln>
                <a:solidFill>
                  <a:srgbClr val="F2F2F3"/>
                </a:solidFill>
                <a:latin typeface="10X10" panose="020D0604000000000000" pitchFamily="50" charset="-127"/>
                <a:ea typeface="10X10" panose="020D0604000000000000" pitchFamily="50" charset="-127"/>
              </a:rPr>
              <a:t> </a:t>
            </a:r>
            <a:r>
              <a:rPr lang="en-US" altLang="ko-KR" sz="1000" dirty="0" err="1">
                <a:ln>
                  <a:solidFill>
                    <a:schemeClr val="accent1">
                      <a:shade val="50000"/>
                      <a:alpha val="0"/>
                    </a:schemeClr>
                  </a:solidFill>
                </a:ln>
                <a:solidFill>
                  <a:srgbClr val="F2F2F3"/>
                </a:solidFill>
                <a:latin typeface="10X10" panose="020D0604000000000000" pitchFamily="50" charset="-127"/>
                <a:ea typeface="10X10" panose="020D0604000000000000" pitchFamily="50" charset="-127"/>
              </a:rPr>
              <a:t>lectus</a:t>
            </a:r>
            <a:r>
              <a:rPr lang="en-US" altLang="ko-KR" sz="1000" dirty="0">
                <a:ln>
                  <a:solidFill>
                    <a:schemeClr val="accent1">
                      <a:shade val="50000"/>
                      <a:alpha val="0"/>
                    </a:schemeClr>
                  </a:solidFill>
                </a:ln>
                <a:solidFill>
                  <a:srgbClr val="F2F2F3"/>
                </a:solidFill>
                <a:latin typeface="10X10" panose="020D0604000000000000" pitchFamily="50" charset="-127"/>
                <a:ea typeface="10X10" panose="020D0604000000000000" pitchFamily="50" charset="-127"/>
              </a:rPr>
              <a:t> </a:t>
            </a:r>
            <a:r>
              <a:rPr lang="en-US" altLang="ko-KR" sz="1000" dirty="0" err="1">
                <a:ln>
                  <a:solidFill>
                    <a:schemeClr val="accent1">
                      <a:shade val="50000"/>
                      <a:alpha val="0"/>
                    </a:schemeClr>
                  </a:solidFill>
                </a:ln>
                <a:solidFill>
                  <a:srgbClr val="F2F2F3"/>
                </a:solidFill>
                <a:latin typeface="10X10" panose="020D0604000000000000" pitchFamily="50" charset="-127"/>
                <a:ea typeface="10X10" panose="020D0604000000000000" pitchFamily="50" charset="-127"/>
              </a:rPr>
              <a:t>malesuada</a:t>
            </a:r>
            <a:r>
              <a:rPr lang="en-US" altLang="ko-KR" sz="1000" dirty="0">
                <a:ln>
                  <a:solidFill>
                    <a:schemeClr val="accent1">
                      <a:shade val="50000"/>
                      <a:alpha val="0"/>
                    </a:schemeClr>
                  </a:solidFill>
                </a:ln>
                <a:solidFill>
                  <a:srgbClr val="F2F2F3"/>
                </a:solidFill>
                <a:latin typeface="10X10" panose="020D0604000000000000" pitchFamily="50" charset="-127"/>
                <a:ea typeface="10X10" panose="020D0604000000000000" pitchFamily="50" charset="-127"/>
              </a:rPr>
              <a:t> libero, sit </a:t>
            </a:r>
            <a:r>
              <a:rPr lang="en-US" altLang="ko-KR" sz="1000" dirty="0" err="1">
                <a:ln>
                  <a:solidFill>
                    <a:schemeClr val="accent1">
                      <a:shade val="50000"/>
                      <a:alpha val="0"/>
                    </a:schemeClr>
                  </a:solidFill>
                </a:ln>
                <a:solidFill>
                  <a:srgbClr val="F2F2F3"/>
                </a:solidFill>
                <a:latin typeface="10X10" panose="020D0604000000000000" pitchFamily="50" charset="-127"/>
                <a:ea typeface="10X10" panose="020D0604000000000000" pitchFamily="50" charset="-127"/>
              </a:rPr>
              <a:t>amet</a:t>
            </a:r>
            <a:r>
              <a:rPr lang="en-US" altLang="ko-KR" sz="1000" dirty="0">
                <a:ln>
                  <a:solidFill>
                    <a:schemeClr val="accent1">
                      <a:shade val="50000"/>
                      <a:alpha val="0"/>
                    </a:schemeClr>
                  </a:solidFill>
                </a:ln>
                <a:solidFill>
                  <a:srgbClr val="F2F2F3"/>
                </a:solidFill>
                <a:latin typeface="10X10" panose="020D0604000000000000" pitchFamily="50" charset="-127"/>
                <a:ea typeface="10X10" panose="020D0604000000000000" pitchFamily="50" charset="-127"/>
              </a:rPr>
              <a:t> </a:t>
            </a:r>
            <a:r>
              <a:rPr lang="en-US" altLang="ko-KR" sz="1000" dirty="0" err="1">
                <a:ln>
                  <a:solidFill>
                    <a:schemeClr val="accent1">
                      <a:shade val="50000"/>
                      <a:alpha val="0"/>
                    </a:schemeClr>
                  </a:solidFill>
                </a:ln>
                <a:solidFill>
                  <a:srgbClr val="F2F2F3"/>
                </a:solidFill>
                <a:latin typeface="10X10" panose="020D0604000000000000" pitchFamily="50" charset="-127"/>
                <a:ea typeface="10X10" panose="020D0604000000000000" pitchFamily="50" charset="-127"/>
              </a:rPr>
              <a:t>commodo</a:t>
            </a:r>
            <a:r>
              <a:rPr lang="en-US" altLang="ko-KR" sz="1000" dirty="0">
                <a:ln>
                  <a:solidFill>
                    <a:schemeClr val="accent1">
                      <a:shade val="50000"/>
                      <a:alpha val="0"/>
                    </a:schemeClr>
                  </a:solidFill>
                </a:ln>
                <a:solidFill>
                  <a:srgbClr val="F2F2F3"/>
                </a:solidFill>
                <a:latin typeface="10X10" panose="020D0604000000000000" pitchFamily="50" charset="-127"/>
                <a:ea typeface="10X10" panose="020D0604000000000000" pitchFamily="50" charset="-127"/>
              </a:rPr>
              <a:t> magna </a:t>
            </a:r>
            <a:r>
              <a:rPr lang="en-US" altLang="ko-KR" sz="1000" dirty="0" err="1">
                <a:ln>
                  <a:solidFill>
                    <a:schemeClr val="accent1">
                      <a:shade val="50000"/>
                      <a:alpha val="0"/>
                    </a:schemeClr>
                  </a:solidFill>
                </a:ln>
                <a:solidFill>
                  <a:srgbClr val="F2F2F3"/>
                </a:solidFill>
                <a:latin typeface="10X10" panose="020D0604000000000000" pitchFamily="50" charset="-127"/>
                <a:ea typeface="10X10" panose="020D0604000000000000" pitchFamily="50" charset="-127"/>
              </a:rPr>
              <a:t>eros</a:t>
            </a:r>
            <a:r>
              <a:rPr lang="en-US" altLang="ko-KR" sz="1000" dirty="0">
                <a:ln>
                  <a:solidFill>
                    <a:schemeClr val="accent1">
                      <a:shade val="50000"/>
                      <a:alpha val="0"/>
                    </a:schemeClr>
                  </a:solidFill>
                </a:ln>
                <a:solidFill>
                  <a:srgbClr val="F2F2F3"/>
                </a:solidFill>
                <a:latin typeface="10X10" panose="020D0604000000000000" pitchFamily="50" charset="-127"/>
                <a:ea typeface="10X10" panose="020D0604000000000000" pitchFamily="50" charset="-127"/>
              </a:rPr>
              <a:t> </a:t>
            </a:r>
            <a:r>
              <a:rPr lang="en-US" altLang="ko-KR" sz="1000" dirty="0" err="1">
                <a:ln>
                  <a:solidFill>
                    <a:schemeClr val="accent1">
                      <a:shade val="50000"/>
                      <a:alpha val="0"/>
                    </a:schemeClr>
                  </a:solidFill>
                </a:ln>
                <a:solidFill>
                  <a:srgbClr val="F2F2F3"/>
                </a:solidFill>
                <a:latin typeface="10X10" panose="020D0604000000000000" pitchFamily="50" charset="-127"/>
                <a:ea typeface="10X10" panose="020D0604000000000000" pitchFamily="50" charset="-127"/>
              </a:rPr>
              <a:t>quis</a:t>
            </a:r>
            <a:r>
              <a:rPr lang="en-US" altLang="ko-KR" sz="1000" dirty="0">
                <a:ln>
                  <a:solidFill>
                    <a:schemeClr val="accent1">
                      <a:shade val="50000"/>
                      <a:alpha val="0"/>
                    </a:schemeClr>
                  </a:solidFill>
                </a:ln>
                <a:solidFill>
                  <a:srgbClr val="F2F2F3"/>
                </a:solidFill>
                <a:latin typeface="10X10" panose="020D0604000000000000" pitchFamily="50" charset="-127"/>
                <a:ea typeface="10X10" panose="020D0604000000000000" pitchFamily="50" charset="-127"/>
              </a:rPr>
              <a:t> </a:t>
            </a:r>
            <a:r>
              <a:rPr lang="en-US" altLang="ko-KR" sz="1000" dirty="0" err="1">
                <a:ln>
                  <a:solidFill>
                    <a:schemeClr val="accent1">
                      <a:shade val="50000"/>
                      <a:alpha val="0"/>
                    </a:schemeClr>
                  </a:solidFill>
                </a:ln>
                <a:solidFill>
                  <a:srgbClr val="F2F2F3"/>
                </a:solidFill>
                <a:latin typeface="10X10" panose="020D0604000000000000" pitchFamily="50" charset="-127"/>
                <a:ea typeface="10X10" panose="020D0604000000000000" pitchFamily="50" charset="-127"/>
              </a:rPr>
              <a:t>urna</a:t>
            </a:r>
            <a:r>
              <a:rPr lang="en-US" altLang="ko-KR" sz="1000" dirty="0">
                <a:ln>
                  <a:solidFill>
                    <a:schemeClr val="accent1">
                      <a:shade val="50000"/>
                      <a:alpha val="0"/>
                    </a:schemeClr>
                  </a:solidFill>
                </a:ln>
                <a:solidFill>
                  <a:srgbClr val="F2F2F3"/>
                </a:solidFill>
                <a:latin typeface="10X10" panose="020D0604000000000000" pitchFamily="50" charset="-127"/>
                <a:ea typeface="10X10" panose="020D0604000000000000" pitchFamily="50" charset="-127"/>
              </a:rPr>
              <a:t>. Nunc</a:t>
            </a:r>
          </a:p>
        </p:txBody>
      </p:sp>
      <p:sp>
        <p:nvSpPr>
          <p:cNvPr id="23" name="TextBox 22"/>
          <p:cNvSpPr txBox="1"/>
          <p:nvPr/>
        </p:nvSpPr>
        <p:spPr>
          <a:xfrm>
            <a:off x="2565355" y="4424542"/>
            <a:ext cx="1412566" cy="400110"/>
          </a:xfrm>
          <a:prstGeom prst="rect">
            <a:avLst/>
          </a:prstGeom>
          <a:noFill/>
        </p:spPr>
        <p:txBody>
          <a:bodyPr wrap="none" rtlCol="0">
            <a:spAutoFit/>
          </a:bodyPr>
          <a:lstStyle/>
          <a:p>
            <a:pPr algn="ctr"/>
            <a:r>
              <a:rPr lang="ko-KR" altLang="en-US" sz="2000" dirty="0" smtClean="0">
                <a:solidFill>
                  <a:srgbClr val="0076C8"/>
                </a:solidFill>
                <a:latin typeface="10X10" panose="020D0604000000000000" pitchFamily="50" charset="-127"/>
                <a:ea typeface="10X10" panose="020D0604000000000000" pitchFamily="50" charset="-127"/>
              </a:rPr>
              <a:t>본문</a:t>
            </a:r>
            <a:r>
              <a:rPr lang="en-US" altLang="ko-KR" sz="2000" dirty="0">
                <a:solidFill>
                  <a:srgbClr val="0076C8"/>
                </a:solidFill>
                <a:latin typeface="10X10" panose="020D0604000000000000" pitchFamily="50" charset="-127"/>
                <a:ea typeface="10X10" panose="020D0604000000000000" pitchFamily="50" charset="-127"/>
              </a:rPr>
              <a:t> </a:t>
            </a:r>
            <a:r>
              <a:rPr lang="en-US" altLang="ko-KR" sz="2000" dirty="0" smtClean="0">
                <a:solidFill>
                  <a:srgbClr val="0076C8"/>
                </a:solidFill>
                <a:latin typeface="10X10" panose="020D0604000000000000" pitchFamily="50" charset="-127"/>
                <a:ea typeface="10X10" panose="020D0604000000000000" pitchFamily="50" charset="-127"/>
              </a:rPr>
              <a:t>(</a:t>
            </a:r>
            <a:r>
              <a:rPr lang="ko-KR" altLang="en-US" sz="2000" dirty="0" smtClean="0">
                <a:solidFill>
                  <a:srgbClr val="0076C8"/>
                </a:solidFill>
                <a:latin typeface="10X10" panose="020D0604000000000000" pitchFamily="50" charset="-127"/>
                <a:ea typeface="10X10" panose="020D0604000000000000" pitchFamily="50" charset="-127"/>
              </a:rPr>
              <a:t>긴 글</a:t>
            </a:r>
            <a:r>
              <a:rPr lang="en-US" altLang="ko-KR" sz="2000" dirty="0" smtClean="0">
                <a:solidFill>
                  <a:srgbClr val="0076C8"/>
                </a:solidFill>
                <a:latin typeface="10X10" panose="020D0604000000000000" pitchFamily="50" charset="-127"/>
                <a:ea typeface="10X10" panose="020D0604000000000000" pitchFamily="50" charset="-127"/>
              </a:rPr>
              <a:t>)</a:t>
            </a:r>
            <a:endParaRPr lang="ko-KR" altLang="en-US" sz="2000" dirty="0">
              <a:solidFill>
                <a:srgbClr val="0076C8"/>
              </a:solidFill>
              <a:latin typeface="10X10" panose="020D0604000000000000" pitchFamily="50" charset="-127"/>
              <a:ea typeface="10X10" panose="020D0604000000000000" pitchFamily="50" charset="-127"/>
            </a:endParaRPr>
          </a:p>
        </p:txBody>
      </p:sp>
      <p:sp>
        <p:nvSpPr>
          <p:cNvPr id="24" name="TextBox 23"/>
          <p:cNvSpPr txBox="1"/>
          <p:nvPr/>
        </p:nvSpPr>
        <p:spPr>
          <a:xfrm>
            <a:off x="6672984" y="2215102"/>
            <a:ext cx="4783169" cy="1200329"/>
          </a:xfrm>
          <a:prstGeom prst="rect">
            <a:avLst/>
          </a:prstGeom>
          <a:noFill/>
        </p:spPr>
        <p:txBody>
          <a:bodyPr wrap="none" rtlCol="0">
            <a:spAutoFit/>
          </a:bodyPr>
          <a:lstStyle/>
          <a:p>
            <a:pPr algn="ctr"/>
            <a:r>
              <a:rPr lang="ko-KR" altLang="en-US" dirty="0" smtClean="0">
                <a:latin typeface="10X10" panose="020D0604000000000000" pitchFamily="50" charset="-127"/>
                <a:ea typeface="10X10" panose="020D0604000000000000" pitchFamily="50" charset="-127"/>
              </a:rPr>
              <a:t>이렇게 생긴 하나의 데이터 형식을</a:t>
            </a:r>
            <a:endParaRPr lang="en-US" altLang="ko-KR" dirty="0" smtClean="0">
              <a:latin typeface="10X10" panose="020D0604000000000000" pitchFamily="50" charset="-127"/>
              <a:ea typeface="10X10" panose="020D0604000000000000" pitchFamily="50" charset="-127"/>
            </a:endParaRPr>
          </a:p>
          <a:p>
            <a:pPr algn="ctr"/>
            <a:r>
              <a:rPr lang="ko-KR" altLang="en-US" dirty="0" smtClean="0">
                <a:latin typeface="10X10" panose="020D0604000000000000" pitchFamily="50" charset="-127"/>
                <a:ea typeface="10X10" panose="020D0604000000000000" pitchFamily="50" charset="-127"/>
              </a:rPr>
              <a:t>처리하기로 </a:t>
            </a:r>
            <a:r>
              <a:rPr lang="en-US" altLang="ko-KR" dirty="0" smtClean="0">
                <a:latin typeface="10X10" panose="020D0604000000000000" pitchFamily="50" charset="-127"/>
                <a:ea typeface="10X10" panose="020D0604000000000000" pitchFamily="50" charset="-127"/>
              </a:rPr>
              <a:t>model.py</a:t>
            </a:r>
            <a:r>
              <a:rPr lang="ko-KR" altLang="en-US" dirty="0" smtClean="0">
                <a:latin typeface="10X10" panose="020D0604000000000000" pitchFamily="50" charset="-127"/>
                <a:ea typeface="10X10" panose="020D0604000000000000" pitchFamily="50" charset="-127"/>
              </a:rPr>
              <a:t>에 </a:t>
            </a:r>
            <a:r>
              <a:rPr lang="en-US" altLang="ko-KR" dirty="0" smtClean="0">
                <a:solidFill>
                  <a:srgbClr val="0076C8"/>
                </a:solidFill>
                <a:latin typeface="10X10" panose="020D0604000000000000" pitchFamily="50" charset="-127"/>
                <a:ea typeface="10X10" panose="020D0604000000000000" pitchFamily="50" charset="-127"/>
              </a:rPr>
              <a:t>“class”</a:t>
            </a:r>
            <a:r>
              <a:rPr lang="ko-KR" altLang="en-US" dirty="0" smtClean="0">
                <a:latin typeface="10X10" panose="020D0604000000000000" pitchFamily="50" charset="-127"/>
                <a:ea typeface="10X10" panose="020D0604000000000000" pitchFamily="50" charset="-127"/>
              </a:rPr>
              <a:t>로 정의해줍니다</a:t>
            </a:r>
            <a:r>
              <a:rPr lang="en-US" altLang="ko-KR" dirty="0" smtClean="0">
                <a:latin typeface="10X10" panose="020D0604000000000000" pitchFamily="50" charset="-127"/>
                <a:ea typeface="10X10" panose="020D0604000000000000" pitchFamily="50" charset="-127"/>
              </a:rPr>
              <a:t>.</a:t>
            </a:r>
          </a:p>
          <a:p>
            <a:pPr algn="ctr"/>
            <a:endParaRPr lang="en-US" altLang="ko-KR" dirty="0">
              <a:latin typeface="10X10" panose="020D0604000000000000" pitchFamily="50" charset="-127"/>
              <a:ea typeface="10X10" panose="020D0604000000000000" pitchFamily="50" charset="-127"/>
            </a:endParaRPr>
          </a:p>
          <a:p>
            <a:pPr algn="ctr"/>
            <a:r>
              <a:rPr lang="en-US" altLang="ko-KR" dirty="0" smtClean="0">
                <a:solidFill>
                  <a:srgbClr val="0076C8"/>
                </a:solidFill>
                <a:latin typeface="10X10" panose="020D0604000000000000" pitchFamily="50" charset="-127"/>
                <a:ea typeface="10X10" panose="020D0604000000000000" pitchFamily="50" charset="-127"/>
              </a:rPr>
              <a:t>Class ?</a:t>
            </a:r>
            <a:r>
              <a:rPr lang="en-US" altLang="ko-KR" dirty="0" smtClean="0">
                <a:latin typeface="10X10" panose="020D0604000000000000" pitchFamily="50" charset="-127"/>
                <a:ea typeface="10X10" panose="020D0604000000000000" pitchFamily="50" charset="-127"/>
              </a:rPr>
              <a:t> ‘</a:t>
            </a:r>
            <a:r>
              <a:rPr lang="ko-KR" altLang="en-US" dirty="0" smtClean="0">
                <a:latin typeface="10X10" panose="020D0604000000000000" pitchFamily="50" charset="-127"/>
                <a:ea typeface="10X10" panose="020D0604000000000000" pitchFamily="50" charset="-127"/>
              </a:rPr>
              <a:t>어떤 형식</a:t>
            </a:r>
            <a:r>
              <a:rPr lang="en-US" altLang="ko-KR" dirty="0" smtClean="0">
                <a:latin typeface="10X10" panose="020D0604000000000000" pitchFamily="50" charset="-127"/>
                <a:ea typeface="10X10" panose="020D0604000000000000" pitchFamily="50" charset="-127"/>
              </a:rPr>
              <a:t>’</a:t>
            </a:r>
            <a:r>
              <a:rPr lang="ko-KR" altLang="en-US" dirty="0" smtClean="0">
                <a:latin typeface="10X10" panose="020D0604000000000000" pitchFamily="50" charset="-127"/>
                <a:ea typeface="10X10" panose="020D0604000000000000" pitchFamily="50" charset="-127"/>
              </a:rPr>
              <a:t>을 구조화 하는 틀</a:t>
            </a:r>
            <a:r>
              <a:rPr lang="en-US" altLang="ko-KR" dirty="0" smtClean="0">
                <a:latin typeface="10X10" panose="020D0604000000000000" pitchFamily="50" charset="-127"/>
                <a:ea typeface="10X10" panose="020D0604000000000000" pitchFamily="50" charset="-127"/>
              </a:rPr>
              <a:t>!</a:t>
            </a:r>
            <a:endParaRPr lang="ko-KR" altLang="en-US" dirty="0">
              <a:latin typeface="10X10" panose="020D0604000000000000" pitchFamily="50" charset="-127"/>
              <a:ea typeface="10X10" panose="020D0604000000000000" pitchFamily="50" charset="-127"/>
            </a:endParaRPr>
          </a:p>
        </p:txBody>
      </p:sp>
      <p:grpSp>
        <p:nvGrpSpPr>
          <p:cNvPr id="7" name="그룹 6"/>
          <p:cNvGrpSpPr/>
          <p:nvPr/>
        </p:nvGrpSpPr>
        <p:grpSpPr>
          <a:xfrm>
            <a:off x="6347146" y="3596428"/>
            <a:ext cx="3385939" cy="1637027"/>
            <a:chOff x="6347146" y="3596428"/>
            <a:chExt cx="3385939" cy="1637027"/>
          </a:xfrm>
        </p:grpSpPr>
        <p:sp>
          <p:nvSpPr>
            <p:cNvPr id="2" name="모서리가 둥근 직사각형 1"/>
            <p:cNvSpPr/>
            <p:nvPr/>
          </p:nvSpPr>
          <p:spPr>
            <a:xfrm>
              <a:off x="6347146" y="3798954"/>
              <a:ext cx="3385939" cy="1434501"/>
            </a:xfrm>
            <a:prstGeom prst="roundRect">
              <a:avLst/>
            </a:prstGeom>
            <a:noFill/>
            <a:ln>
              <a:solidFill>
                <a:srgbClr val="15B9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타원 3"/>
            <p:cNvSpPr/>
            <p:nvPr/>
          </p:nvSpPr>
          <p:spPr>
            <a:xfrm>
              <a:off x="6504397" y="3596428"/>
              <a:ext cx="553916" cy="553916"/>
            </a:xfrm>
            <a:prstGeom prst="ellipse">
              <a:avLst/>
            </a:prstGeom>
            <a:solidFill>
              <a:srgbClr val="15B9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smtClean="0">
                  <a:latin typeface="10X10" panose="020D0604000000000000" pitchFamily="50" charset="-127"/>
                  <a:ea typeface="10X10" panose="020D0604000000000000" pitchFamily="50" charset="-127"/>
                </a:rPr>
                <a:t>3-1</a:t>
              </a:r>
              <a:endParaRPr lang="ko-KR" altLang="en-US" sz="1200" dirty="0">
                <a:latin typeface="10X10" panose="020D0604000000000000" pitchFamily="50" charset="-127"/>
                <a:ea typeface="10X10" panose="020D0604000000000000" pitchFamily="50" charset="-127"/>
              </a:endParaRPr>
            </a:p>
          </p:txBody>
        </p:sp>
        <p:sp>
          <p:nvSpPr>
            <p:cNvPr id="26" name="TextBox 25"/>
            <p:cNvSpPr txBox="1"/>
            <p:nvPr/>
          </p:nvSpPr>
          <p:spPr>
            <a:xfrm>
              <a:off x="6781355" y="4198981"/>
              <a:ext cx="1316386" cy="307777"/>
            </a:xfrm>
            <a:prstGeom prst="rect">
              <a:avLst/>
            </a:prstGeom>
            <a:noFill/>
          </p:spPr>
          <p:txBody>
            <a:bodyPr wrap="none" rtlCol="0">
              <a:spAutoFit/>
            </a:bodyPr>
            <a:lstStyle/>
            <a:p>
              <a:r>
                <a:rPr lang="ko-KR" altLang="en-US" sz="1400" dirty="0" smtClean="0">
                  <a:latin typeface="10X10" panose="020D0604000000000000" pitchFamily="50" charset="-127"/>
                  <a:ea typeface="10X10" panose="020D0604000000000000" pitchFamily="50" charset="-127"/>
                </a:rPr>
                <a:t>담임 선생님 </a:t>
              </a:r>
              <a:r>
                <a:rPr lang="en-US" altLang="ko-KR" sz="1400" dirty="0" smtClean="0">
                  <a:latin typeface="10X10" panose="020D0604000000000000" pitchFamily="50" charset="-127"/>
                  <a:ea typeface="10X10" panose="020D0604000000000000" pitchFamily="50" charset="-127"/>
                </a:rPr>
                <a:t>1</a:t>
              </a:r>
              <a:r>
                <a:rPr lang="ko-KR" altLang="en-US" sz="1400" dirty="0" smtClean="0">
                  <a:latin typeface="10X10" panose="020D0604000000000000" pitchFamily="50" charset="-127"/>
                  <a:ea typeface="10X10" panose="020D0604000000000000" pitchFamily="50" charset="-127"/>
                </a:rPr>
                <a:t>명</a:t>
              </a:r>
              <a:endParaRPr lang="ko-KR" altLang="en-US" sz="1400" dirty="0">
                <a:latin typeface="10X10" panose="020D0604000000000000" pitchFamily="50" charset="-127"/>
                <a:ea typeface="10X10" panose="020D0604000000000000" pitchFamily="50" charset="-127"/>
              </a:endParaRPr>
            </a:p>
          </p:txBody>
        </p:sp>
        <p:sp>
          <p:nvSpPr>
            <p:cNvPr id="27" name="TextBox 26"/>
            <p:cNvSpPr txBox="1"/>
            <p:nvPr/>
          </p:nvSpPr>
          <p:spPr>
            <a:xfrm>
              <a:off x="7794735" y="4680789"/>
              <a:ext cx="784189" cy="307777"/>
            </a:xfrm>
            <a:prstGeom prst="rect">
              <a:avLst/>
            </a:prstGeom>
            <a:noFill/>
          </p:spPr>
          <p:txBody>
            <a:bodyPr wrap="none" rtlCol="0">
              <a:spAutoFit/>
            </a:bodyPr>
            <a:lstStyle/>
            <a:p>
              <a:r>
                <a:rPr lang="ko-KR" altLang="en-US" sz="1400" dirty="0" smtClean="0">
                  <a:latin typeface="10X10" panose="020D0604000000000000" pitchFamily="50" charset="-127"/>
                  <a:ea typeface="10X10" panose="020D0604000000000000" pitchFamily="50" charset="-127"/>
                </a:rPr>
                <a:t>반장 </a:t>
              </a:r>
              <a:r>
                <a:rPr lang="en-US" altLang="ko-KR" sz="1400" dirty="0" smtClean="0">
                  <a:latin typeface="10X10" panose="020D0604000000000000" pitchFamily="50" charset="-127"/>
                  <a:ea typeface="10X10" panose="020D0604000000000000" pitchFamily="50" charset="-127"/>
                </a:rPr>
                <a:t>1</a:t>
              </a:r>
              <a:r>
                <a:rPr lang="ko-KR" altLang="en-US" sz="1400" dirty="0" smtClean="0">
                  <a:latin typeface="10X10" panose="020D0604000000000000" pitchFamily="50" charset="-127"/>
                  <a:ea typeface="10X10" panose="020D0604000000000000" pitchFamily="50" charset="-127"/>
                </a:rPr>
                <a:t>명</a:t>
              </a:r>
              <a:endParaRPr lang="ko-KR" altLang="en-US" sz="1400" dirty="0">
                <a:latin typeface="10X10" panose="020D0604000000000000" pitchFamily="50" charset="-127"/>
                <a:ea typeface="10X10" panose="020D0604000000000000" pitchFamily="50" charset="-127"/>
              </a:endParaRPr>
            </a:p>
          </p:txBody>
        </p:sp>
        <p:sp>
          <p:nvSpPr>
            <p:cNvPr id="28" name="TextBox 27"/>
            <p:cNvSpPr txBox="1"/>
            <p:nvPr/>
          </p:nvSpPr>
          <p:spPr>
            <a:xfrm>
              <a:off x="8445054" y="4198981"/>
              <a:ext cx="896399" cy="307777"/>
            </a:xfrm>
            <a:prstGeom prst="rect">
              <a:avLst/>
            </a:prstGeom>
            <a:noFill/>
          </p:spPr>
          <p:txBody>
            <a:bodyPr wrap="none" rtlCol="0">
              <a:spAutoFit/>
            </a:bodyPr>
            <a:lstStyle/>
            <a:p>
              <a:r>
                <a:rPr lang="ko-KR" altLang="en-US" sz="1400" dirty="0" smtClean="0">
                  <a:latin typeface="10X10" panose="020D0604000000000000" pitchFamily="50" charset="-127"/>
                  <a:ea typeface="10X10" panose="020D0604000000000000" pitchFamily="50" charset="-127"/>
                </a:rPr>
                <a:t>학생 多명</a:t>
              </a:r>
              <a:endParaRPr lang="ko-KR" altLang="en-US" sz="1400" dirty="0">
                <a:latin typeface="10X10" panose="020D0604000000000000" pitchFamily="50" charset="-127"/>
                <a:ea typeface="10X10" panose="020D0604000000000000" pitchFamily="50" charset="-127"/>
              </a:endParaRPr>
            </a:p>
          </p:txBody>
        </p:sp>
      </p:grpSp>
      <p:grpSp>
        <p:nvGrpSpPr>
          <p:cNvPr id="8" name="그룹 7"/>
          <p:cNvGrpSpPr/>
          <p:nvPr/>
        </p:nvGrpSpPr>
        <p:grpSpPr>
          <a:xfrm>
            <a:off x="6721065" y="5337599"/>
            <a:ext cx="2231903" cy="1079076"/>
            <a:chOff x="6721065" y="5337599"/>
            <a:chExt cx="2231903" cy="1079076"/>
          </a:xfrm>
        </p:grpSpPr>
        <p:sp>
          <p:nvSpPr>
            <p:cNvPr id="31" name="모서리가 둥근 직사각형 30"/>
            <p:cNvSpPr/>
            <p:nvPr/>
          </p:nvSpPr>
          <p:spPr>
            <a:xfrm>
              <a:off x="6721065" y="5471098"/>
              <a:ext cx="2231903" cy="945577"/>
            </a:xfrm>
            <a:prstGeom prst="roundRect">
              <a:avLst/>
            </a:prstGeom>
            <a:noFill/>
            <a:ln>
              <a:solidFill>
                <a:srgbClr val="15B9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 name="타원 31"/>
            <p:cNvSpPr/>
            <p:nvPr/>
          </p:nvSpPr>
          <p:spPr>
            <a:xfrm>
              <a:off x="6824720" y="5337599"/>
              <a:ext cx="365124" cy="365124"/>
            </a:xfrm>
            <a:prstGeom prst="ellipse">
              <a:avLst/>
            </a:prstGeom>
            <a:solidFill>
              <a:srgbClr val="15B9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latin typeface="10X10" panose="020D0604000000000000" pitchFamily="50" charset="-127"/>
                <a:ea typeface="10X10" panose="020D0604000000000000" pitchFamily="50" charset="-127"/>
              </a:endParaRPr>
            </a:p>
          </p:txBody>
        </p:sp>
        <p:sp>
          <p:nvSpPr>
            <p:cNvPr id="33" name="TextBox 32"/>
            <p:cNvSpPr txBox="1"/>
            <p:nvPr/>
          </p:nvSpPr>
          <p:spPr>
            <a:xfrm>
              <a:off x="6908336" y="5781182"/>
              <a:ext cx="1071127" cy="261610"/>
            </a:xfrm>
            <a:prstGeom prst="rect">
              <a:avLst/>
            </a:prstGeom>
            <a:noFill/>
          </p:spPr>
          <p:txBody>
            <a:bodyPr wrap="none" rtlCol="0">
              <a:spAutoFit/>
            </a:bodyPr>
            <a:lstStyle/>
            <a:p>
              <a:r>
                <a:rPr lang="ko-KR" altLang="en-US" sz="1100" dirty="0" smtClean="0">
                  <a:latin typeface="10X10" panose="020D0604000000000000" pitchFamily="50" charset="-127"/>
                  <a:ea typeface="10X10" panose="020D0604000000000000" pitchFamily="50" charset="-127"/>
                </a:rPr>
                <a:t>담임 선생님 </a:t>
              </a:r>
              <a:r>
                <a:rPr lang="en-US" altLang="ko-KR" sz="1100" dirty="0" smtClean="0">
                  <a:latin typeface="10X10" panose="020D0604000000000000" pitchFamily="50" charset="-127"/>
                  <a:ea typeface="10X10" panose="020D0604000000000000" pitchFamily="50" charset="-127"/>
                </a:rPr>
                <a:t>1</a:t>
              </a:r>
              <a:r>
                <a:rPr lang="ko-KR" altLang="en-US" sz="1100" dirty="0" smtClean="0">
                  <a:latin typeface="10X10" panose="020D0604000000000000" pitchFamily="50" charset="-127"/>
                  <a:ea typeface="10X10" panose="020D0604000000000000" pitchFamily="50" charset="-127"/>
                </a:rPr>
                <a:t>명</a:t>
              </a:r>
              <a:endParaRPr lang="ko-KR" altLang="en-US" sz="1100" dirty="0">
                <a:latin typeface="10X10" panose="020D0604000000000000" pitchFamily="50" charset="-127"/>
                <a:ea typeface="10X10" panose="020D0604000000000000" pitchFamily="50" charset="-127"/>
              </a:endParaRPr>
            </a:p>
          </p:txBody>
        </p:sp>
        <p:sp>
          <p:nvSpPr>
            <p:cNvPr id="34" name="TextBox 33"/>
            <p:cNvSpPr txBox="1"/>
            <p:nvPr/>
          </p:nvSpPr>
          <p:spPr>
            <a:xfrm>
              <a:off x="7875122" y="6085878"/>
              <a:ext cx="654346" cy="261610"/>
            </a:xfrm>
            <a:prstGeom prst="rect">
              <a:avLst/>
            </a:prstGeom>
            <a:noFill/>
          </p:spPr>
          <p:txBody>
            <a:bodyPr wrap="none" rtlCol="0">
              <a:spAutoFit/>
            </a:bodyPr>
            <a:lstStyle/>
            <a:p>
              <a:r>
                <a:rPr lang="ko-KR" altLang="en-US" sz="1100" dirty="0" smtClean="0">
                  <a:latin typeface="10X10" panose="020D0604000000000000" pitchFamily="50" charset="-127"/>
                  <a:ea typeface="10X10" panose="020D0604000000000000" pitchFamily="50" charset="-127"/>
                </a:rPr>
                <a:t>반장 </a:t>
              </a:r>
              <a:r>
                <a:rPr lang="en-US" altLang="ko-KR" sz="1100" dirty="0" smtClean="0">
                  <a:latin typeface="10X10" panose="020D0604000000000000" pitchFamily="50" charset="-127"/>
                  <a:ea typeface="10X10" panose="020D0604000000000000" pitchFamily="50" charset="-127"/>
                </a:rPr>
                <a:t>1</a:t>
              </a:r>
              <a:r>
                <a:rPr lang="ko-KR" altLang="en-US" sz="1100" dirty="0" smtClean="0">
                  <a:latin typeface="10X10" panose="020D0604000000000000" pitchFamily="50" charset="-127"/>
                  <a:ea typeface="10X10" panose="020D0604000000000000" pitchFamily="50" charset="-127"/>
                </a:rPr>
                <a:t>명</a:t>
              </a:r>
              <a:endParaRPr lang="ko-KR" altLang="en-US" sz="1100" dirty="0">
                <a:latin typeface="10X10" panose="020D0604000000000000" pitchFamily="50" charset="-127"/>
                <a:ea typeface="10X10" panose="020D0604000000000000" pitchFamily="50" charset="-127"/>
              </a:endParaRPr>
            </a:p>
          </p:txBody>
        </p:sp>
        <p:sp>
          <p:nvSpPr>
            <p:cNvPr id="35" name="TextBox 34"/>
            <p:cNvSpPr txBox="1"/>
            <p:nvPr/>
          </p:nvSpPr>
          <p:spPr>
            <a:xfrm>
              <a:off x="7979463" y="5647683"/>
              <a:ext cx="742511" cy="261610"/>
            </a:xfrm>
            <a:prstGeom prst="rect">
              <a:avLst/>
            </a:prstGeom>
            <a:noFill/>
          </p:spPr>
          <p:txBody>
            <a:bodyPr wrap="none" rtlCol="0">
              <a:spAutoFit/>
            </a:bodyPr>
            <a:lstStyle/>
            <a:p>
              <a:r>
                <a:rPr lang="ko-KR" altLang="en-US" sz="1100" dirty="0" smtClean="0">
                  <a:latin typeface="10X10" panose="020D0604000000000000" pitchFamily="50" charset="-127"/>
                  <a:ea typeface="10X10" panose="020D0604000000000000" pitchFamily="50" charset="-127"/>
                </a:rPr>
                <a:t>학생 多명</a:t>
              </a:r>
              <a:endParaRPr lang="ko-KR" altLang="en-US" sz="1100" dirty="0">
                <a:latin typeface="10X10" panose="020D0604000000000000" pitchFamily="50" charset="-127"/>
                <a:ea typeface="10X10" panose="020D0604000000000000" pitchFamily="50" charset="-127"/>
              </a:endParaRPr>
            </a:p>
          </p:txBody>
        </p:sp>
        <p:sp>
          <p:nvSpPr>
            <p:cNvPr id="42" name="TextBox 41"/>
            <p:cNvSpPr txBox="1"/>
            <p:nvPr/>
          </p:nvSpPr>
          <p:spPr>
            <a:xfrm>
              <a:off x="6806832" y="5400751"/>
              <a:ext cx="394660" cy="261610"/>
            </a:xfrm>
            <a:prstGeom prst="rect">
              <a:avLst/>
            </a:prstGeom>
            <a:noFill/>
          </p:spPr>
          <p:txBody>
            <a:bodyPr wrap="none" rtlCol="0">
              <a:spAutoFit/>
            </a:bodyPr>
            <a:lstStyle/>
            <a:p>
              <a:r>
                <a:rPr lang="en-US" altLang="ko-KR" sz="1100" dirty="0" smtClean="0">
                  <a:solidFill>
                    <a:schemeClr val="bg1"/>
                  </a:solidFill>
                  <a:latin typeface="10X10" panose="020D0604000000000000" pitchFamily="50" charset="-127"/>
                  <a:ea typeface="10X10" panose="020D0604000000000000" pitchFamily="50" charset="-127"/>
                </a:rPr>
                <a:t>3-2</a:t>
              </a:r>
              <a:endParaRPr lang="ko-KR" altLang="en-US" sz="1100" dirty="0">
                <a:solidFill>
                  <a:schemeClr val="bg1"/>
                </a:solidFill>
                <a:latin typeface="10X10" panose="020D0604000000000000" pitchFamily="50" charset="-127"/>
                <a:ea typeface="10X10" panose="020D0604000000000000" pitchFamily="50" charset="-127"/>
              </a:endParaRPr>
            </a:p>
          </p:txBody>
        </p:sp>
      </p:grpSp>
      <p:grpSp>
        <p:nvGrpSpPr>
          <p:cNvPr id="44" name="그룹 43"/>
          <p:cNvGrpSpPr/>
          <p:nvPr/>
        </p:nvGrpSpPr>
        <p:grpSpPr>
          <a:xfrm>
            <a:off x="9050590" y="5337599"/>
            <a:ext cx="2231903" cy="1079076"/>
            <a:chOff x="6721065" y="5337599"/>
            <a:chExt cx="2231903" cy="1079076"/>
          </a:xfrm>
        </p:grpSpPr>
        <p:sp>
          <p:nvSpPr>
            <p:cNvPr id="45" name="모서리가 둥근 직사각형 44"/>
            <p:cNvSpPr/>
            <p:nvPr/>
          </p:nvSpPr>
          <p:spPr>
            <a:xfrm>
              <a:off x="6721065" y="5471098"/>
              <a:ext cx="2231903" cy="945577"/>
            </a:xfrm>
            <a:prstGeom prst="roundRect">
              <a:avLst/>
            </a:prstGeom>
            <a:noFill/>
            <a:ln>
              <a:solidFill>
                <a:srgbClr val="15B9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6" name="타원 45"/>
            <p:cNvSpPr/>
            <p:nvPr/>
          </p:nvSpPr>
          <p:spPr>
            <a:xfrm>
              <a:off x="6824720" y="5337599"/>
              <a:ext cx="365124" cy="365124"/>
            </a:xfrm>
            <a:prstGeom prst="ellipse">
              <a:avLst/>
            </a:prstGeom>
            <a:solidFill>
              <a:srgbClr val="15B9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latin typeface="10X10" panose="020D0604000000000000" pitchFamily="50" charset="-127"/>
                <a:ea typeface="10X10" panose="020D0604000000000000" pitchFamily="50" charset="-127"/>
              </a:endParaRPr>
            </a:p>
          </p:txBody>
        </p:sp>
        <p:sp>
          <p:nvSpPr>
            <p:cNvPr id="48" name="TextBox 47"/>
            <p:cNvSpPr txBox="1"/>
            <p:nvPr/>
          </p:nvSpPr>
          <p:spPr>
            <a:xfrm>
              <a:off x="6908336" y="5781182"/>
              <a:ext cx="1071127" cy="261610"/>
            </a:xfrm>
            <a:prstGeom prst="rect">
              <a:avLst/>
            </a:prstGeom>
            <a:noFill/>
          </p:spPr>
          <p:txBody>
            <a:bodyPr wrap="none" rtlCol="0">
              <a:spAutoFit/>
            </a:bodyPr>
            <a:lstStyle/>
            <a:p>
              <a:r>
                <a:rPr lang="ko-KR" altLang="en-US" sz="1100" dirty="0" smtClean="0">
                  <a:latin typeface="10X10" panose="020D0604000000000000" pitchFamily="50" charset="-127"/>
                  <a:ea typeface="10X10" panose="020D0604000000000000" pitchFamily="50" charset="-127"/>
                </a:rPr>
                <a:t>담임 선생님 </a:t>
              </a:r>
              <a:r>
                <a:rPr lang="en-US" altLang="ko-KR" sz="1100" dirty="0" smtClean="0">
                  <a:latin typeface="10X10" panose="020D0604000000000000" pitchFamily="50" charset="-127"/>
                  <a:ea typeface="10X10" panose="020D0604000000000000" pitchFamily="50" charset="-127"/>
                </a:rPr>
                <a:t>1</a:t>
              </a:r>
              <a:r>
                <a:rPr lang="ko-KR" altLang="en-US" sz="1100" dirty="0" smtClean="0">
                  <a:latin typeface="10X10" panose="020D0604000000000000" pitchFamily="50" charset="-127"/>
                  <a:ea typeface="10X10" panose="020D0604000000000000" pitchFamily="50" charset="-127"/>
                </a:rPr>
                <a:t>명</a:t>
              </a:r>
              <a:endParaRPr lang="ko-KR" altLang="en-US" sz="1100" dirty="0">
                <a:latin typeface="10X10" panose="020D0604000000000000" pitchFamily="50" charset="-127"/>
                <a:ea typeface="10X10" panose="020D0604000000000000" pitchFamily="50" charset="-127"/>
              </a:endParaRPr>
            </a:p>
          </p:txBody>
        </p:sp>
        <p:sp>
          <p:nvSpPr>
            <p:cNvPr id="49" name="TextBox 48"/>
            <p:cNvSpPr txBox="1"/>
            <p:nvPr/>
          </p:nvSpPr>
          <p:spPr>
            <a:xfrm>
              <a:off x="7875122" y="6085878"/>
              <a:ext cx="654346" cy="261610"/>
            </a:xfrm>
            <a:prstGeom prst="rect">
              <a:avLst/>
            </a:prstGeom>
            <a:noFill/>
          </p:spPr>
          <p:txBody>
            <a:bodyPr wrap="none" rtlCol="0">
              <a:spAutoFit/>
            </a:bodyPr>
            <a:lstStyle/>
            <a:p>
              <a:r>
                <a:rPr lang="ko-KR" altLang="en-US" sz="1100" dirty="0" smtClean="0">
                  <a:latin typeface="10X10" panose="020D0604000000000000" pitchFamily="50" charset="-127"/>
                  <a:ea typeface="10X10" panose="020D0604000000000000" pitchFamily="50" charset="-127"/>
                </a:rPr>
                <a:t>반장 </a:t>
              </a:r>
              <a:r>
                <a:rPr lang="en-US" altLang="ko-KR" sz="1100" dirty="0" smtClean="0">
                  <a:latin typeface="10X10" panose="020D0604000000000000" pitchFamily="50" charset="-127"/>
                  <a:ea typeface="10X10" panose="020D0604000000000000" pitchFamily="50" charset="-127"/>
                </a:rPr>
                <a:t>1</a:t>
              </a:r>
              <a:r>
                <a:rPr lang="ko-KR" altLang="en-US" sz="1100" dirty="0" smtClean="0">
                  <a:latin typeface="10X10" panose="020D0604000000000000" pitchFamily="50" charset="-127"/>
                  <a:ea typeface="10X10" panose="020D0604000000000000" pitchFamily="50" charset="-127"/>
                </a:rPr>
                <a:t>명</a:t>
              </a:r>
              <a:endParaRPr lang="ko-KR" altLang="en-US" sz="1100" dirty="0">
                <a:latin typeface="10X10" panose="020D0604000000000000" pitchFamily="50" charset="-127"/>
                <a:ea typeface="10X10" panose="020D0604000000000000" pitchFamily="50" charset="-127"/>
              </a:endParaRPr>
            </a:p>
          </p:txBody>
        </p:sp>
        <p:sp>
          <p:nvSpPr>
            <p:cNvPr id="50" name="TextBox 49"/>
            <p:cNvSpPr txBox="1"/>
            <p:nvPr/>
          </p:nvSpPr>
          <p:spPr>
            <a:xfrm>
              <a:off x="7979463" y="5647683"/>
              <a:ext cx="742511" cy="261610"/>
            </a:xfrm>
            <a:prstGeom prst="rect">
              <a:avLst/>
            </a:prstGeom>
            <a:noFill/>
          </p:spPr>
          <p:txBody>
            <a:bodyPr wrap="none" rtlCol="0">
              <a:spAutoFit/>
            </a:bodyPr>
            <a:lstStyle/>
            <a:p>
              <a:r>
                <a:rPr lang="ko-KR" altLang="en-US" sz="1100" dirty="0" smtClean="0">
                  <a:latin typeface="10X10" panose="020D0604000000000000" pitchFamily="50" charset="-127"/>
                  <a:ea typeface="10X10" panose="020D0604000000000000" pitchFamily="50" charset="-127"/>
                </a:rPr>
                <a:t>학생 多명</a:t>
              </a:r>
              <a:endParaRPr lang="ko-KR" altLang="en-US" sz="1100" dirty="0">
                <a:latin typeface="10X10" panose="020D0604000000000000" pitchFamily="50" charset="-127"/>
                <a:ea typeface="10X10" panose="020D0604000000000000" pitchFamily="50" charset="-127"/>
              </a:endParaRPr>
            </a:p>
          </p:txBody>
        </p:sp>
        <p:sp>
          <p:nvSpPr>
            <p:cNvPr id="51" name="TextBox 50"/>
            <p:cNvSpPr txBox="1"/>
            <p:nvPr/>
          </p:nvSpPr>
          <p:spPr>
            <a:xfrm>
              <a:off x="6806832" y="5400751"/>
              <a:ext cx="396262" cy="261610"/>
            </a:xfrm>
            <a:prstGeom prst="rect">
              <a:avLst/>
            </a:prstGeom>
            <a:noFill/>
          </p:spPr>
          <p:txBody>
            <a:bodyPr wrap="none" rtlCol="0">
              <a:spAutoFit/>
            </a:bodyPr>
            <a:lstStyle/>
            <a:p>
              <a:r>
                <a:rPr lang="en-US" altLang="ko-KR" sz="1100" dirty="0" smtClean="0">
                  <a:solidFill>
                    <a:schemeClr val="bg1"/>
                  </a:solidFill>
                  <a:latin typeface="10X10" panose="020D0604000000000000" pitchFamily="50" charset="-127"/>
                  <a:ea typeface="10X10" panose="020D0604000000000000" pitchFamily="50" charset="-127"/>
                </a:rPr>
                <a:t>3-3</a:t>
              </a:r>
              <a:endParaRPr lang="ko-KR" altLang="en-US" sz="1100" dirty="0">
                <a:solidFill>
                  <a:schemeClr val="bg1"/>
                </a:solidFill>
                <a:latin typeface="10X10" panose="020D0604000000000000" pitchFamily="50" charset="-127"/>
                <a:ea typeface="10X10" panose="020D0604000000000000" pitchFamily="50" charset="-127"/>
              </a:endParaRPr>
            </a:p>
          </p:txBody>
        </p:sp>
      </p:grpSp>
      <p:grpSp>
        <p:nvGrpSpPr>
          <p:cNvPr id="52" name="그룹 51"/>
          <p:cNvGrpSpPr/>
          <p:nvPr/>
        </p:nvGrpSpPr>
        <p:grpSpPr>
          <a:xfrm>
            <a:off x="11368260" y="5337599"/>
            <a:ext cx="2231903" cy="1079076"/>
            <a:chOff x="6721065" y="5337599"/>
            <a:chExt cx="2231903" cy="1079076"/>
          </a:xfrm>
        </p:grpSpPr>
        <p:sp>
          <p:nvSpPr>
            <p:cNvPr id="53" name="모서리가 둥근 직사각형 52"/>
            <p:cNvSpPr/>
            <p:nvPr/>
          </p:nvSpPr>
          <p:spPr>
            <a:xfrm>
              <a:off x="6721065" y="5471098"/>
              <a:ext cx="2231903" cy="945577"/>
            </a:xfrm>
            <a:prstGeom prst="roundRect">
              <a:avLst/>
            </a:prstGeom>
            <a:noFill/>
            <a:ln>
              <a:solidFill>
                <a:srgbClr val="15B9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4" name="타원 53"/>
            <p:cNvSpPr/>
            <p:nvPr/>
          </p:nvSpPr>
          <p:spPr>
            <a:xfrm>
              <a:off x="6824720" y="5337599"/>
              <a:ext cx="365124" cy="365124"/>
            </a:xfrm>
            <a:prstGeom prst="ellipse">
              <a:avLst/>
            </a:prstGeom>
            <a:solidFill>
              <a:srgbClr val="15B9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latin typeface="10X10" panose="020D0604000000000000" pitchFamily="50" charset="-127"/>
                <a:ea typeface="10X10" panose="020D0604000000000000" pitchFamily="50" charset="-127"/>
              </a:endParaRPr>
            </a:p>
          </p:txBody>
        </p:sp>
        <p:sp>
          <p:nvSpPr>
            <p:cNvPr id="60" name="TextBox 59"/>
            <p:cNvSpPr txBox="1"/>
            <p:nvPr/>
          </p:nvSpPr>
          <p:spPr>
            <a:xfrm>
              <a:off x="6806832" y="5400751"/>
              <a:ext cx="399468" cy="261610"/>
            </a:xfrm>
            <a:prstGeom prst="rect">
              <a:avLst/>
            </a:prstGeom>
            <a:noFill/>
          </p:spPr>
          <p:txBody>
            <a:bodyPr wrap="none" rtlCol="0">
              <a:spAutoFit/>
            </a:bodyPr>
            <a:lstStyle/>
            <a:p>
              <a:r>
                <a:rPr lang="en-US" altLang="ko-KR" sz="1100" dirty="0" smtClean="0">
                  <a:solidFill>
                    <a:schemeClr val="bg1"/>
                  </a:solidFill>
                  <a:latin typeface="10X10" panose="020D0604000000000000" pitchFamily="50" charset="-127"/>
                  <a:ea typeface="10X10" panose="020D0604000000000000" pitchFamily="50" charset="-127"/>
                </a:rPr>
                <a:t>3-4</a:t>
              </a:r>
              <a:endParaRPr lang="ko-KR" altLang="en-US" sz="1100" dirty="0">
                <a:solidFill>
                  <a:schemeClr val="bg1"/>
                </a:solidFill>
                <a:latin typeface="10X10" panose="020D0604000000000000" pitchFamily="50" charset="-127"/>
                <a:ea typeface="10X10" panose="020D0604000000000000" pitchFamily="50" charset="-127"/>
              </a:endParaRPr>
            </a:p>
          </p:txBody>
        </p:sp>
      </p:grpSp>
      <p:sp>
        <p:nvSpPr>
          <p:cNvPr id="9" name="TextBox 8"/>
          <p:cNvSpPr txBox="1"/>
          <p:nvPr/>
        </p:nvSpPr>
        <p:spPr>
          <a:xfrm>
            <a:off x="11636576" y="5852383"/>
            <a:ext cx="322524" cy="276999"/>
          </a:xfrm>
          <a:prstGeom prst="rect">
            <a:avLst/>
          </a:prstGeom>
          <a:noFill/>
        </p:spPr>
        <p:txBody>
          <a:bodyPr wrap="none" rtlCol="0">
            <a:spAutoFit/>
          </a:bodyPr>
          <a:lstStyle/>
          <a:p>
            <a:r>
              <a:rPr lang="en-US" altLang="ko-KR" sz="1200" dirty="0" smtClean="0">
                <a:latin typeface="10X10" panose="020D0604000000000000" pitchFamily="50" charset="-127"/>
                <a:ea typeface="10X10" panose="020D0604000000000000" pitchFamily="50" charset="-127"/>
              </a:rPr>
              <a:t>…</a:t>
            </a:r>
            <a:endParaRPr lang="ko-KR" altLang="en-US" sz="1200" dirty="0">
              <a:latin typeface="10X10" panose="020D0604000000000000" pitchFamily="50" charset="-127"/>
              <a:ea typeface="10X10" panose="020D0604000000000000" pitchFamily="50" charset="-127"/>
            </a:endParaRPr>
          </a:p>
        </p:txBody>
      </p:sp>
    </p:spTree>
    <p:extLst>
      <p:ext uri="{BB962C8B-B14F-4D97-AF65-F5344CB8AC3E}">
        <p14:creationId xmlns:p14="http://schemas.microsoft.com/office/powerpoint/2010/main" val="284850395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extBox 46">
            <a:extLst>
              <a:ext uri="{FF2B5EF4-FFF2-40B4-BE49-F238E27FC236}">
                <a16:creationId xmlns:a16="http://schemas.microsoft.com/office/drawing/2014/main" id="{A1687216-9C76-4F29-934C-F430DF40C5FA}"/>
              </a:ext>
            </a:extLst>
          </p:cNvPr>
          <p:cNvSpPr txBox="1"/>
          <p:nvPr/>
        </p:nvSpPr>
        <p:spPr>
          <a:xfrm>
            <a:off x="108999" y="578130"/>
            <a:ext cx="590226" cy="830997"/>
          </a:xfrm>
          <a:prstGeom prst="rect">
            <a:avLst/>
          </a:prstGeom>
          <a:noFill/>
        </p:spPr>
        <p:txBody>
          <a:bodyPr wrap="none" rtlCol="0">
            <a:spAutoFit/>
          </a:bodyPr>
          <a:lstStyle/>
          <a:p>
            <a:r>
              <a:rPr lang="en-US" altLang="ko-KR" sz="48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1</a:t>
            </a:r>
            <a:r>
              <a:rPr lang="en-US" altLang="ko-KR" sz="48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a:t>
            </a:r>
            <a:endParaRPr lang="ko-KR" altLang="en-US" sz="48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endParaRPr>
          </a:p>
        </p:txBody>
      </p:sp>
      <p:cxnSp>
        <p:nvCxnSpPr>
          <p:cNvPr id="57" name="직선 연결선 56">
            <a:extLst>
              <a:ext uri="{FF2B5EF4-FFF2-40B4-BE49-F238E27FC236}">
                <a16:creationId xmlns:a16="http://schemas.microsoft.com/office/drawing/2014/main" id="{106B2A86-44CB-49BC-BDB2-D10827C1B20C}"/>
              </a:ext>
            </a:extLst>
          </p:cNvPr>
          <p:cNvCxnSpPr>
            <a:cxnSpLocks/>
          </p:cNvCxnSpPr>
          <p:nvPr/>
        </p:nvCxnSpPr>
        <p:spPr>
          <a:xfrm>
            <a:off x="0" y="1409700"/>
            <a:ext cx="11964988" cy="0"/>
          </a:xfrm>
          <a:prstGeom prst="line">
            <a:avLst/>
          </a:prstGeom>
          <a:ln w="22225">
            <a:solidFill>
              <a:srgbClr val="5E97E1"/>
            </a:solidFill>
            <a:tailEnd type="none" w="lg" len="lg"/>
          </a:ln>
        </p:spPr>
        <p:style>
          <a:lnRef idx="1">
            <a:schemeClr val="accent1"/>
          </a:lnRef>
          <a:fillRef idx="0">
            <a:schemeClr val="accent1"/>
          </a:fillRef>
          <a:effectRef idx="0">
            <a:schemeClr val="accent1"/>
          </a:effectRef>
          <a:fontRef idx="minor">
            <a:schemeClr val="tx1"/>
          </a:fontRef>
        </p:style>
      </p:cxnSp>
      <p:sp>
        <p:nvSpPr>
          <p:cNvPr id="58" name="직사각형 57">
            <a:extLst>
              <a:ext uri="{FF2B5EF4-FFF2-40B4-BE49-F238E27FC236}">
                <a16:creationId xmlns:a16="http://schemas.microsoft.com/office/drawing/2014/main" id="{7F54E38F-9565-44C2-95EB-B56A5E7E1804}"/>
              </a:ext>
            </a:extLst>
          </p:cNvPr>
          <p:cNvSpPr/>
          <p:nvPr/>
        </p:nvSpPr>
        <p:spPr>
          <a:xfrm>
            <a:off x="140610" y="377190"/>
            <a:ext cx="1186543" cy="276999"/>
          </a:xfrm>
          <a:prstGeom prst="rect">
            <a:avLst/>
          </a:prstGeom>
        </p:spPr>
        <p:txBody>
          <a:bodyPr wrap="none">
            <a:spAutoFit/>
          </a:bodyPr>
          <a:lstStyle/>
          <a:p>
            <a:r>
              <a:rPr lang="ko-KR" altLang="en-US" sz="12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대망의 </a:t>
            </a:r>
            <a:r>
              <a:rPr lang="en-US" altLang="ko-KR" sz="12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CR </a:t>
            </a:r>
            <a:r>
              <a:rPr lang="ko-KR" altLang="en-US" sz="12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세션</a:t>
            </a:r>
            <a:endParaRPr lang="ko-KR" altLang="en-US" sz="12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endParaRPr>
          </a:p>
        </p:txBody>
      </p:sp>
      <p:sp>
        <p:nvSpPr>
          <p:cNvPr id="61" name="직사각형 60">
            <a:extLst>
              <a:ext uri="{FF2B5EF4-FFF2-40B4-BE49-F238E27FC236}">
                <a16:creationId xmlns:a16="http://schemas.microsoft.com/office/drawing/2014/main" id="{8A2DE3A2-AD53-4BE7-9961-6DEFBBF5BB84}"/>
              </a:ext>
            </a:extLst>
          </p:cNvPr>
          <p:cNvSpPr/>
          <p:nvPr/>
        </p:nvSpPr>
        <p:spPr>
          <a:xfrm>
            <a:off x="778113" y="578130"/>
            <a:ext cx="1946367" cy="830997"/>
          </a:xfrm>
          <a:prstGeom prst="rect">
            <a:avLst/>
          </a:prstGeom>
        </p:spPr>
        <p:txBody>
          <a:bodyPr wrap="none">
            <a:spAutoFit/>
          </a:bodyPr>
          <a:lstStyle/>
          <a:p>
            <a:r>
              <a:rPr lang="en-US" altLang="ko-KR" sz="48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Model</a:t>
            </a:r>
            <a:endParaRPr lang="ko-KR" altLang="en-US" sz="48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endParaRPr>
          </a:p>
        </p:txBody>
      </p:sp>
      <p:cxnSp>
        <p:nvCxnSpPr>
          <p:cNvPr id="63" name="직선 연결선 62">
            <a:extLst>
              <a:ext uri="{FF2B5EF4-FFF2-40B4-BE49-F238E27FC236}">
                <a16:creationId xmlns:a16="http://schemas.microsoft.com/office/drawing/2014/main" id="{1C0C02F1-5017-4501-9EEC-656A101CF9CD}"/>
              </a:ext>
            </a:extLst>
          </p:cNvPr>
          <p:cNvCxnSpPr>
            <a:cxnSpLocks/>
          </p:cNvCxnSpPr>
          <p:nvPr/>
        </p:nvCxnSpPr>
        <p:spPr>
          <a:xfrm flipH="1">
            <a:off x="11892067" y="883444"/>
            <a:ext cx="4658" cy="537518"/>
          </a:xfrm>
          <a:prstGeom prst="line">
            <a:avLst/>
          </a:prstGeom>
          <a:ln w="152400">
            <a:solidFill>
              <a:srgbClr val="5E97E1"/>
            </a:solidFill>
            <a:tailEnd type="none" w="lg" len="lg"/>
          </a:ln>
        </p:spPr>
        <p:style>
          <a:lnRef idx="1">
            <a:schemeClr val="accent1"/>
          </a:lnRef>
          <a:fillRef idx="0">
            <a:schemeClr val="accent1"/>
          </a:fillRef>
          <a:effectRef idx="0">
            <a:schemeClr val="accent1"/>
          </a:effectRef>
          <a:fontRef idx="minor">
            <a:schemeClr val="tx1"/>
          </a:fontRef>
        </p:style>
      </p:cxnSp>
      <p:grpSp>
        <p:nvGrpSpPr>
          <p:cNvPr id="29" name="그룹 28"/>
          <p:cNvGrpSpPr/>
          <p:nvPr/>
        </p:nvGrpSpPr>
        <p:grpSpPr>
          <a:xfrm>
            <a:off x="1698912" y="2305891"/>
            <a:ext cx="8671084" cy="3359761"/>
            <a:chOff x="1623260" y="2648791"/>
            <a:chExt cx="8671084" cy="3359761"/>
          </a:xfrm>
        </p:grpSpPr>
        <p:pic>
          <p:nvPicPr>
            <p:cNvPr id="5" name="그림 4"/>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2002382" y="2954848"/>
              <a:ext cx="1212165" cy="1212165"/>
            </a:xfrm>
            <a:prstGeom prst="rect">
              <a:avLst/>
            </a:prstGeom>
          </p:spPr>
        </p:pic>
        <p:grpSp>
          <p:nvGrpSpPr>
            <p:cNvPr id="13" name="그룹 12"/>
            <p:cNvGrpSpPr/>
            <p:nvPr/>
          </p:nvGrpSpPr>
          <p:grpSpPr>
            <a:xfrm>
              <a:off x="8828539" y="2954848"/>
              <a:ext cx="1185900" cy="1271723"/>
              <a:chOff x="7935545" y="2674911"/>
              <a:chExt cx="2563447" cy="2748964"/>
            </a:xfrm>
          </p:grpSpPr>
          <p:pic>
            <p:nvPicPr>
              <p:cNvPr id="12" name="그림 11"/>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7935546" y="2674911"/>
                <a:ext cx="1281723" cy="1281723"/>
              </a:xfrm>
              <a:prstGeom prst="rect">
                <a:avLst/>
              </a:prstGeom>
            </p:spPr>
          </p:pic>
          <p:pic>
            <p:nvPicPr>
              <p:cNvPr id="59" name="그림 58"/>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9217269" y="2697480"/>
                <a:ext cx="1281723" cy="1281723"/>
              </a:xfrm>
              <a:prstGeom prst="rect">
                <a:avLst/>
              </a:prstGeom>
            </p:spPr>
          </p:pic>
          <p:pic>
            <p:nvPicPr>
              <p:cNvPr id="62" name="그림 61"/>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7935545" y="4142152"/>
                <a:ext cx="1281723" cy="1281723"/>
              </a:xfrm>
              <a:prstGeom prst="rect">
                <a:avLst/>
              </a:prstGeom>
            </p:spPr>
          </p:pic>
          <p:pic>
            <p:nvPicPr>
              <p:cNvPr id="64" name="그림 63"/>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9217269" y="4142152"/>
                <a:ext cx="1281723" cy="1281723"/>
              </a:xfrm>
              <a:prstGeom prst="rect">
                <a:avLst/>
              </a:prstGeom>
            </p:spPr>
          </p:pic>
        </p:grpSp>
        <p:grpSp>
          <p:nvGrpSpPr>
            <p:cNvPr id="25" name="그룹 24"/>
            <p:cNvGrpSpPr/>
            <p:nvPr/>
          </p:nvGrpSpPr>
          <p:grpSpPr>
            <a:xfrm>
              <a:off x="5263242" y="2648791"/>
              <a:ext cx="1434765" cy="1818894"/>
              <a:chOff x="5263242" y="2717164"/>
              <a:chExt cx="1434765" cy="1818894"/>
            </a:xfrm>
          </p:grpSpPr>
          <p:pic>
            <p:nvPicPr>
              <p:cNvPr id="10" name="그림 9"/>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5447523" y="2717164"/>
                <a:ext cx="1061394" cy="1061395"/>
              </a:xfrm>
              <a:prstGeom prst="rect">
                <a:avLst/>
              </a:prstGeom>
            </p:spPr>
          </p:pic>
          <p:sp>
            <p:nvSpPr>
              <p:cNvPr id="14" name="TextBox 13"/>
              <p:cNvSpPr txBox="1"/>
              <p:nvPr/>
            </p:nvSpPr>
            <p:spPr>
              <a:xfrm>
                <a:off x="5263242" y="3860015"/>
                <a:ext cx="1434765" cy="676043"/>
              </a:xfrm>
              <a:prstGeom prst="rect">
                <a:avLst/>
              </a:prstGeom>
              <a:noFill/>
            </p:spPr>
            <p:txBody>
              <a:bodyPr wrap="none" rtlCol="0">
                <a:spAutoFit/>
              </a:bodyPr>
              <a:lstStyle/>
              <a:p>
                <a:pPr algn="ctr"/>
                <a:r>
                  <a:rPr lang="ko-KR" altLang="en-US" sz="1200" dirty="0" smtClean="0">
                    <a:latin typeface="10X10" panose="020D0604000000000000" pitchFamily="50" charset="-127"/>
                    <a:ea typeface="10X10" panose="020D0604000000000000" pitchFamily="50" charset="-127"/>
                  </a:rPr>
                  <a:t>별 모양의 몸통</a:t>
                </a:r>
                <a:endParaRPr lang="en-US" altLang="ko-KR" sz="1200" dirty="0" smtClean="0">
                  <a:latin typeface="10X10" panose="020D0604000000000000" pitchFamily="50" charset="-127"/>
                  <a:ea typeface="10X10" panose="020D0604000000000000" pitchFamily="50" charset="-127"/>
                </a:endParaRPr>
              </a:p>
              <a:p>
                <a:pPr algn="ctr"/>
                <a:r>
                  <a:rPr lang="ko-KR" altLang="en-US" sz="1200" dirty="0" smtClean="0">
                    <a:latin typeface="10X10" panose="020D0604000000000000" pitchFamily="50" charset="-127"/>
                    <a:ea typeface="10X10" panose="020D0604000000000000" pitchFamily="50" charset="-127"/>
                  </a:rPr>
                  <a:t>웃는 얼굴</a:t>
                </a:r>
                <a:endParaRPr lang="en-US" altLang="ko-KR" sz="1200" dirty="0" smtClean="0">
                  <a:latin typeface="10X10" panose="020D0604000000000000" pitchFamily="50" charset="-127"/>
                  <a:ea typeface="10X10" panose="020D0604000000000000" pitchFamily="50" charset="-127"/>
                </a:endParaRPr>
              </a:p>
              <a:p>
                <a:pPr algn="ctr"/>
                <a:r>
                  <a:rPr lang="ko-KR" altLang="en-US" sz="1200" dirty="0" smtClean="0">
                    <a:latin typeface="10X10" panose="020D0604000000000000" pitchFamily="50" charset="-127"/>
                    <a:ea typeface="10X10" panose="020D0604000000000000" pitchFamily="50" charset="-127"/>
                  </a:rPr>
                  <a:t>단추 </a:t>
                </a:r>
                <a:r>
                  <a:rPr lang="en-US" altLang="ko-KR" sz="1200" dirty="0" smtClean="0">
                    <a:latin typeface="10X10" panose="020D0604000000000000" pitchFamily="50" charset="-127"/>
                    <a:ea typeface="10X10" panose="020D0604000000000000" pitchFamily="50" charset="-127"/>
                  </a:rPr>
                  <a:t>2</a:t>
                </a:r>
                <a:r>
                  <a:rPr lang="ko-KR" altLang="en-US" sz="1200" dirty="0" smtClean="0">
                    <a:latin typeface="10X10" panose="020D0604000000000000" pitchFamily="50" charset="-127"/>
                    <a:ea typeface="10X10" panose="020D0604000000000000" pitchFamily="50" charset="-127"/>
                  </a:rPr>
                  <a:t>개 </a:t>
                </a:r>
                <a:r>
                  <a:rPr lang="en-US" altLang="ko-KR" sz="1200" dirty="0" smtClean="0">
                    <a:latin typeface="10X10" panose="020D0604000000000000" pitchFamily="50" charset="-127"/>
                    <a:ea typeface="10X10" panose="020D0604000000000000" pitchFamily="50" charset="-127"/>
                  </a:rPr>
                  <a:t>(</a:t>
                </a:r>
                <a:r>
                  <a:rPr lang="ko-KR" altLang="en-US" sz="1200" dirty="0" smtClean="0">
                    <a:latin typeface="10X10" panose="020D0604000000000000" pitchFamily="50" charset="-127"/>
                    <a:ea typeface="10X10" panose="020D0604000000000000" pitchFamily="50" charset="-127"/>
                  </a:rPr>
                  <a:t>초록색</a:t>
                </a:r>
                <a:r>
                  <a:rPr lang="en-US" altLang="ko-KR" sz="1200" dirty="0" smtClean="0">
                    <a:latin typeface="10X10" panose="020D0604000000000000" pitchFamily="50" charset="-127"/>
                    <a:ea typeface="10X10" panose="020D0604000000000000" pitchFamily="50" charset="-127"/>
                  </a:rPr>
                  <a:t>, </a:t>
                </a:r>
                <a:r>
                  <a:rPr lang="ko-KR" altLang="en-US" sz="1200" dirty="0" smtClean="0">
                    <a:latin typeface="10X10" panose="020D0604000000000000" pitchFamily="50" charset="-127"/>
                    <a:ea typeface="10X10" panose="020D0604000000000000" pitchFamily="50" charset="-127"/>
                  </a:rPr>
                  <a:t>빨간색</a:t>
                </a:r>
                <a:r>
                  <a:rPr lang="en-US" altLang="ko-KR" sz="1200" dirty="0" smtClean="0">
                    <a:latin typeface="10X10" panose="020D0604000000000000" pitchFamily="50" charset="-127"/>
                    <a:ea typeface="10X10" panose="020D0604000000000000" pitchFamily="50" charset="-127"/>
                  </a:rPr>
                  <a:t>)</a:t>
                </a:r>
              </a:p>
              <a:p>
                <a:pPr algn="ctr"/>
                <a:r>
                  <a:rPr lang="ko-KR" altLang="en-US" sz="1200" dirty="0" smtClean="0">
                    <a:latin typeface="10X10" panose="020D0604000000000000" pitchFamily="50" charset="-127"/>
                    <a:ea typeface="10X10" panose="020D0604000000000000" pitchFamily="50" charset="-127"/>
                  </a:rPr>
                  <a:t>옷을 나누는 선 </a:t>
                </a:r>
                <a:r>
                  <a:rPr lang="en-US" altLang="ko-KR" sz="1200" dirty="0" smtClean="0">
                    <a:latin typeface="10X10" panose="020D0604000000000000" pitchFamily="50" charset="-127"/>
                    <a:ea typeface="10X10" panose="020D0604000000000000" pitchFamily="50" charset="-127"/>
                  </a:rPr>
                  <a:t>6</a:t>
                </a:r>
                <a:r>
                  <a:rPr lang="ko-KR" altLang="en-US" sz="1200" dirty="0" smtClean="0">
                    <a:latin typeface="10X10" panose="020D0604000000000000" pitchFamily="50" charset="-127"/>
                    <a:ea typeface="10X10" panose="020D0604000000000000" pitchFamily="50" charset="-127"/>
                  </a:rPr>
                  <a:t>개</a:t>
                </a:r>
                <a:endParaRPr lang="ko-KR" altLang="en-US" sz="1200" dirty="0">
                  <a:latin typeface="10X10" panose="020D0604000000000000" pitchFamily="50" charset="-127"/>
                  <a:ea typeface="10X10" panose="020D0604000000000000" pitchFamily="50" charset="-127"/>
                </a:endParaRPr>
              </a:p>
            </p:txBody>
          </p:sp>
        </p:grpSp>
        <p:grpSp>
          <p:nvGrpSpPr>
            <p:cNvPr id="20" name="그룹 19"/>
            <p:cNvGrpSpPr/>
            <p:nvPr/>
          </p:nvGrpSpPr>
          <p:grpSpPr>
            <a:xfrm>
              <a:off x="1623260" y="4808223"/>
              <a:ext cx="8671084" cy="1200329"/>
              <a:chOff x="1623260" y="5281636"/>
              <a:chExt cx="8671084" cy="1200329"/>
            </a:xfrm>
          </p:grpSpPr>
          <p:sp>
            <p:nvSpPr>
              <p:cNvPr id="19" name="TextBox 18"/>
              <p:cNvSpPr txBox="1"/>
              <p:nvPr/>
            </p:nvSpPr>
            <p:spPr>
              <a:xfrm>
                <a:off x="1623260" y="5284214"/>
                <a:ext cx="1970411" cy="646331"/>
              </a:xfrm>
              <a:prstGeom prst="rect">
                <a:avLst/>
              </a:prstGeom>
              <a:noFill/>
            </p:spPr>
            <p:txBody>
              <a:bodyPr wrap="none" rtlCol="0">
                <a:spAutoFit/>
              </a:bodyPr>
              <a:lstStyle/>
              <a:p>
                <a:pPr algn="ctr"/>
                <a:r>
                  <a:rPr lang="en-US" altLang="ko-KR" dirty="0" smtClean="0">
                    <a:solidFill>
                      <a:srgbClr val="0076C8"/>
                    </a:solidFill>
                    <a:latin typeface="10X10" panose="020D0604000000000000" pitchFamily="50" charset="-127"/>
                    <a:ea typeface="10X10" panose="020D0604000000000000" pitchFamily="50" charset="-127"/>
                  </a:rPr>
                  <a:t>Model.py</a:t>
                </a:r>
              </a:p>
              <a:p>
                <a:pPr algn="ctr"/>
                <a:r>
                  <a:rPr lang="ko-KR" altLang="en-US" dirty="0" smtClean="0">
                    <a:solidFill>
                      <a:srgbClr val="0076C8"/>
                    </a:solidFill>
                    <a:latin typeface="10X10" panose="020D0604000000000000" pitchFamily="50" charset="-127"/>
                    <a:ea typeface="10X10" panose="020D0604000000000000" pitchFamily="50" charset="-127"/>
                  </a:rPr>
                  <a:t>데이터 만드는 공장</a:t>
                </a:r>
                <a:endParaRPr lang="ko-KR" altLang="en-US" dirty="0">
                  <a:solidFill>
                    <a:srgbClr val="0076C8"/>
                  </a:solidFill>
                  <a:latin typeface="10X10" panose="020D0604000000000000" pitchFamily="50" charset="-127"/>
                  <a:ea typeface="10X10" panose="020D0604000000000000" pitchFamily="50" charset="-127"/>
                </a:endParaRPr>
              </a:p>
            </p:txBody>
          </p:sp>
          <p:sp>
            <p:nvSpPr>
              <p:cNvPr id="65" name="TextBox 64"/>
              <p:cNvSpPr txBox="1"/>
              <p:nvPr/>
            </p:nvSpPr>
            <p:spPr>
              <a:xfrm>
                <a:off x="4305327" y="5281636"/>
                <a:ext cx="3350597" cy="1200329"/>
              </a:xfrm>
              <a:prstGeom prst="rect">
                <a:avLst/>
              </a:prstGeom>
              <a:noFill/>
            </p:spPr>
            <p:txBody>
              <a:bodyPr wrap="none" rtlCol="0">
                <a:spAutoFit/>
              </a:bodyPr>
              <a:lstStyle/>
              <a:p>
                <a:pPr algn="ctr"/>
                <a:r>
                  <a:rPr lang="en-US" altLang="ko-KR" dirty="0" smtClean="0">
                    <a:solidFill>
                      <a:srgbClr val="0076C8"/>
                    </a:solidFill>
                    <a:latin typeface="10X10" panose="020D0604000000000000" pitchFamily="50" charset="-127"/>
                    <a:ea typeface="10X10" panose="020D0604000000000000" pitchFamily="50" charset="-127"/>
                  </a:rPr>
                  <a:t>Class</a:t>
                </a:r>
              </a:p>
              <a:p>
                <a:pPr algn="ctr"/>
                <a:r>
                  <a:rPr lang="ko-KR" altLang="en-US" dirty="0" smtClean="0">
                    <a:solidFill>
                      <a:srgbClr val="0076C8"/>
                    </a:solidFill>
                    <a:latin typeface="10X10" panose="020D0604000000000000" pitchFamily="50" charset="-127"/>
                    <a:ea typeface="10X10" panose="020D0604000000000000" pitchFamily="50" charset="-127"/>
                  </a:rPr>
                  <a:t>데이터 만드는 공장에</a:t>
                </a:r>
                <a:endParaRPr lang="en-US" altLang="ko-KR" dirty="0" smtClean="0">
                  <a:solidFill>
                    <a:srgbClr val="0076C8"/>
                  </a:solidFill>
                  <a:latin typeface="10X10" panose="020D0604000000000000" pitchFamily="50" charset="-127"/>
                  <a:ea typeface="10X10" panose="020D0604000000000000" pitchFamily="50" charset="-127"/>
                </a:endParaRPr>
              </a:p>
              <a:p>
                <a:pPr algn="ctr"/>
                <a:r>
                  <a:rPr lang="ko-KR" altLang="en-US" dirty="0" smtClean="0">
                    <a:solidFill>
                      <a:srgbClr val="0076C8"/>
                    </a:solidFill>
                    <a:latin typeface="10X10" panose="020D0604000000000000" pitchFamily="50" charset="-127"/>
                    <a:ea typeface="10X10" panose="020D0604000000000000" pitchFamily="50" charset="-127"/>
                  </a:rPr>
                  <a:t>있는 틀</a:t>
                </a:r>
                <a:endParaRPr lang="en-US" altLang="ko-KR" dirty="0" smtClean="0">
                  <a:solidFill>
                    <a:srgbClr val="0076C8"/>
                  </a:solidFill>
                  <a:latin typeface="10X10" panose="020D0604000000000000" pitchFamily="50" charset="-127"/>
                  <a:ea typeface="10X10" panose="020D0604000000000000" pitchFamily="50" charset="-127"/>
                </a:endParaRPr>
              </a:p>
              <a:p>
                <a:pPr algn="ctr"/>
                <a:r>
                  <a:rPr lang="en-US" altLang="ko-KR" dirty="0" smtClean="0">
                    <a:solidFill>
                      <a:srgbClr val="0076C8"/>
                    </a:solidFill>
                    <a:latin typeface="10X10" panose="020D0604000000000000" pitchFamily="50" charset="-127"/>
                    <a:ea typeface="10X10" panose="020D0604000000000000" pitchFamily="50" charset="-127"/>
                  </a:rPr>
                  <a:t>“</a:t>
                </a:r>
                <a:r>
                  <a:rPr lang="ko-KR" altLang="en-US" dirty="0" smtClean="0">
                    <a:solidFill>
                      <a:srgbClr val="0076C8"/>
                    </a:solidFill>
                    <a:latin typeface="10X10" panose="020D0604000000000000" pitchFamily="50" charset="-127"/>
                    <a:ea typeface="10X10" panose="020D0604000000000000" pitchFamily="50" charset="-127"/>
                  </a:rPr>
                  <a:t>우린 이런 데이터를 처리할 거다</a:t>
                </a:r>
                <a:r>
                  <a:rPr lang="en-US" altLang="ko-KR" dirty="0" smtClean="0">
                    <a:solidFill>
                      <a:srgbClr val="0076C8"/>
                    </a:solidFill>
                    <a:latin typeface="10X10" panose="020D0604000000000000" pitchFamily="50" charset="-127"/>
                    <a:ea typeface="10X10" panose="020D0604000000000000" pitchFamily="50" charset="-127"/>
                  </a:rPr>
                  <a:t>”</a:t>
                </a:r>
                <a:endParaRPr lang="ko-KR" altLang="en-US" dirty="0">
                  <a:solidFill>
                    <a:srgbClr val="0076C8"/>
                  </a:solidFill>
                  <a:latin typeface="10X10" panose="020D0604000000000000" pitchFamily="50" charset="-127"/>
                  <a:ea typeface="10X10" panose="020D0604000000000000" pitchFamily="50" charset="-127"/>
                </a:endParaRPr>
              </a:p>
            </p:txBody>
          </p:sp>
          <p:sp>
            <p:nvSpPr>
              <p:cNvPr id="66" name="TextBox 65"/>
              <p:cNvSpPr txBox="1"/>
              <p:nvPr/>
            </p:nvSpPr>
            <p:spPr>
              <a:xfrm>
                <a:off x="8705446" y="5281636"/>
                <a:ext cx="1588898" cy="646331"/>
              </a:xfrm>
              <a:prstGeom prst="rect">
                <a:avLst/>
              </a:prstGeom>
              <a:noFill/>
            </p:spPr>
            <p:txBody>
              <a:bodyPr wrap="none" rtlCol="0">
                <a:spAutoFit/>
              </a:bodyPr>
              <a:lstStyle/>
              <a:p>
                <a:pPr algn="ctr"/>
                <a:r>
                  <a:rPr lang="ko-KR" altLang="en-US" dirty="0" smtClean="0">
                    <a:solidFill>
                      <a:srgbClr val="0076C8"/>
                    </a:solidFill>
                    <a:latin typeface="10X10" panose="020D0604000000000000" pitchFamily="50" charset="-127"/>
                    <a:ea typeface="10X10" panose="020D0604000000000000" pitchFamily="50" charset="-127"/>
                  </a:rPr>
                  <a:t>생성된 각각의</a:t>
                </a:r>
                <a:endParaRPr lang="en-US" altLang="ko-KR" dirty="0" smtClean="0">
                  <a:solidFill>
                    <a:srgbClr val="0076C8"/>
                  </a:solidFill>
                  <a:latin typeface="10X10" panose="020D0604000000000000" pitchFamily="50" charset="-127"/>
                  <a:ea typeface="10X10" panose="020D0604000000000000" pitchFamily="50" charset="-127"/>
                </a:endParaRPr>
              </a:p>
              <a:p>
                <a:pPr algn="ctr"/>
                <a:r>
                  <a:rPr lang="ko-KR" altLang="en-US" dirty="0" smtClean="0">
                    <a:solidFill>
                      <a:srgbClr val="0076C8"/>
                    </a:solidFill>
                    <a:latin typeface="10X10" panose="020D0604000000000000" pitchFamily="50" charset="-127"/>
                    <a:ea typeface="10X10" panose="020D0604000000000000" pitchFamily="50" charset="-127"/>
                  </a:rPr>
                  <a:t>데이터</a:t>
                </a:r>
                <a:r>
                  <a:rPr lang="en-US" altLang="ko-KR" dirty="0" smtClean="0">
                    <a:solidFill>
                      <a:srgbClr val="0076C8"/>
                    </a:solidFill>
                    <a:latin typeface="10X10" panose="020D0604000000000000" pitchFamily="50" charset="-127"/>
                    <a:ea typeface="10X10" panose="020D0604000000000000" pitchFamily="50" charset="-127"/>
                  </a:rPr>
                  <a:t>(</a:t>
                </a:r>
                <a:r>
                  <a:rPr lang="ko-KR" altLang="en-US" dirty="0" smtClean="0">
                    <a:solidFill>
                      <a:srgbClr val="0076C8"/>
                    </a:solidFill>
                    <a:latin typeface="10X10" panose="020D0604000000000000" pitchFamily="50" charset="-127"/>
                    <a:ea typeface="10X10" panose="020D0604000000000000" pitchFamily="50" charset="-127"/>
                  </a:rPr>
                  <a:t>객체</a:t>
                </a:r>
                <a:r>
                  <a:rPr lang="en-US" altLang="ko-KR" dirty="0" smtClean="0">
                    <a:solidFill>
                      <a:srgbClr val="0076C8"/>
                    </a:solidFill>
                    <a:latin typeface="10X10" panose="020D0604000000000000" pitchFamily="50" charset="-127"/>
                    <a:ea typeface="10X10" panose="020D0604000000000000" pitchFamily="50" charset="-127"/>
                  </a:rPr>
                  <a:t>)</a:t>
                </a:r>
                <a:r>
                  <a:rPr lang="ko-KR" altLang="en-US" dirty="0" smtClean="0">
                    <a:solidFill>
                      <a:srgbClr val="0076C8"/>
                    </a:solidFill>
                    <a:latin typeface="10X10" panose="020D0604000000000000" pitchFamily="50" charset="-127"/>
                    <a:ea typeface="10X10" panose="020D0604000000000000" pitchFamily="50" charset="-127"/>
                  </a:rPr>
                  <a:t>들</a:t>
                </a:r>
                <a:endParaRPr lang="ko-KR" altLang="en-US" dirty="0">
                  <a:solidFill>
                    <a:srgbClr val="0076C8"/>
                  </a:solidFill>
                  <a:latin typeface="10X10" panose="020D0604000000000000" pitchFamily="50" charset="-127"/>
                  <a:ea typeface="10X10" panose="020D0604000000000000" pitchFamily="50" charset="-127"/>
                </a:endParaRPr>
              </a:p>
            </p:txBody>
          </p:sp>
        </p:grpSp>
      </p:grpSp>
    </p:spTree>
    <p:extLst>
      <p:ext uri="{BB962C8B-B14F-4D97-AF65-F5344CB8AC3E}">
        <p14:creationId xmlns:p14="http://schemas.microsoft.com/office/powerpoint/2010/main" val="233256398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extBox 46">
            <a:extLst>
              <a:ext uri="{FF2B5EF4-FFF2-40B4-BE49-F238E27FC236}">
                <a16:creationId xmlns:a16="http://schemas.microsoft.com/office/drawing/2014/main" id="{A1687216-9C76-4F29-934C-F430DF40C5FA}"/>
              </a:ext>
            </a:extLst>
          </p:cNvPr>
          <p:cNvSpPr txBox="1"/>
          <p:nvPr/>
        </p:nvSpPr>
        <p:spPr>
          <a:xfrm>
            <a:off x="108999" y="578130"/>
            <a:ext cx="590226" cy="830997"/>
          </a:xfrm>
          <a:prstGeom prst="rect">
            <a:avLst/>
          </a:prstGeom>
          <a:noFill/>
        </p:spPr>
        <p:txBody>
          <a:bodyPr wrap="none" rtlCol="0">
            <a:spAutoFit/>
          </a:bodyPr>
          <a:lstStyle/>
          <a:p>
            <a:r>
              <a:rPr lang="en-US" altLang="ko-KR" sz="48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1</a:t>
            </a:r>
            <a:r>
              <a:rPr lang="en-US" altLang="ko-KR" sz="48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a:t>
            </a:r>
            <a:endParaRPr lang="ko-KR" altLang="en-US" sz="48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endParaRPr>
          </a:p>
        </p:txBody>
      </p:sp>
      <p:cxnSp>
        <p:nvCxnSpPr>
          <p:cNvPr id="57" name="직선 연결선 56">
            <a:extLst>
              <a:ext uri="{FF2B5EF4-FFF2-40B4-BE49-F238E27FC236}">
                <a16:creationId xmlns:a16="http://schemas.microsoft.com/office/drawing/2014/main" id="{106B2A86-44CB-49BC-BDB2-D10827C1B20C}"/>
              </a:ext>
            </a:extLst>
          </p:cNvPr>
          <p:cNvCxnSpPr>
            <a:cxnSpLocks/>
          </p:cNvCxnSpPr>
          <p:nvPr/>
        </p:nvCxnSpPr>
        <p:spPr>
          <a:xfrm>
            <a:off x="0" y="1409700"/>
            <a:ext cx="11964988" cy="0"/>
          </a:xfrm>
          <a:prstGeom prst="line">
            <a:avLst/>
          </a:prstGeom>
          <a:ln w="22225">
            <a:solidFill>
              <a:srgbClr val="5E97E1"/>
            </a:solidFill>
            <a:tailEnd type="none" w="lg" len="lg"/>
          </a:ln>
        </p:spPr>
        <p:style>
          <a:lnRef idx="1">
            <a:schemeClr val="accent1"/>
          </a:lnRef>
          <a:fillRef idx="0">
            <a:schemeClr val="accent1"/>
          </a:fillRef>
          <a:effectRef idx="0">
            <a:schemeClr val="accent1"/>
          </a:effectRef>
          <a:fontRef idx="minor">
            <a:schemeClr val="tx1"/>
          </a:fontRef>
        </p:style>
      </p:cxnSp>
      <p:sp>
        <p:nvSpPr>
          <p:cNvPr id="58" name="직사각형 57">
            <a:extLst>
              <a:ext uri="{FF2B5EF4-FFF2-40B4-BE49-F238E27FC236}">
                <a16:creationId xmlns:a16="http://schemas.microsoft.com/office/drawing/2014/main" id="{7F54E38F-9565-44C2-95EB-B56A5E7E1804}"/>
              </a:ext>
            </a:extLst>
          </p:cNvPr>
          <p:cNvSpPr/>
          <p:nvPr/>
        </p:nvSpPr>
        <p:spPr>
          <a:xfrm>
            <a:off x="140610" y="377190"/>
            <a:ext cx="1186543" cy="276999"/>
          </a:xfrm>
          <a:prstGeom prst="rect">
            <a:avLst/>
          </a:prstGeom>
        </p:spPr>
        <p:txBody>
          <a:bodyPr wrap="none">
            <a:spAutoFit/>
          </a:bodyPr>
          <a:lstStyle/>
          <a:p>
            <a:r>
              <a:rPr lang="ko-KR" altLang="en-US" sz="12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대망의 </a:t>
            </a:r>
            <a:r>
              <a:rPr lang="en-US" altLang="ko-KR" sz="12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CR </a:t>
            </a:r>
            <a:r>
              <a:rPr lang="ko-KR" altLang="en-US" sz="12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세션</a:t>
            </a:r>
            <a:endParaRPr lang="ko-KR" altLang="en-US" sz="12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endParaRPr>
          </a:p>
        </p:txBody>
      </p:sp>
      <p:sp>
        <p:nvSpPr>
          <p:cNvPr id="61" name="직사각형 60">
            <a:extLst>
              <a:ext uri="{FF2B5EF4-FFF2-40B4-BE49-F238E27FC236}">
                <a16:creationId xmlns:a16="http://schemas.microsoft.com/office/drawing/2014/main" id="{8A2DE3A2-AD53-4BE7-9961-6DEFBBF5BB84}"/>
              </a:ext>
            </a:extLst>
          </p:cNvPr>
          <p:cNvSpPr/>
          <p:nvPr/>
        </p:nvSpPr>
        <p:spPr>
          <a:xfrm>
            <a:off x="778113" y="578130"/>
            <a:ext cx="3653564" cy="830997"/>
          </a:xfrm>
          <a:prstGeom prst="rect">
            <a:avLst/>
          </a:prstGeom>
        </p:spPr>
        <p:txBody>
          <a:bodyPr wrap="none">
            <a:spAutoFit/>
          </a:bodyPr>
          <a:lstStyle/>
          <a:p>
            <a:r>
              <a:rPr lang="en-US" altLang="ko-KR" sz="48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Model </a:t>
            </a:r>
            <a:r>
              <a:rPr lang="ko-KR" altLang="en-US" sz="24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실습 전 세팅</a:t>
            </a:r>
            <a:endParaRPr lang="ko-KR" altLang="en-US" sz="24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endParaRPr>
          </a:p>
        </p:txBody>
      </p:sp>
      <p:cxnSp>
        <p:nvCxnSpPr>
          <p:cNvPr id="63" name="직선 연결선 62">
            <a:extLst>
              <a:ext uri="{FF2B5EF4-FFF2-40B4-BE49-F238E27FC236}">
                <a16:creationId xmlns:a16="http://schemas.microsoft.com/office/drawing/2014/main" id="{1C0C02F1-5017-4501-9EEC-656A101CF9CD}"/>
              </a:ext>
            </a:extLst>
          </p:cNvPr>
          <p:cNvCxnSpPr>
            <a:cxnSpLocks/>
          </p:cNvCxnSpPr>
          <p:nvPr/>
        </p:nvCxnSpPr>
        <p:spPr>
          <a:xfrm flipH="1">
            <a:off x="11892067" y="883444"/>
            <a:ext cx="4658" cy="537518"/>
          </a:xfrm>
          <a:prstGeom prst="line">
            <a:avLst/>
          </a:prstGeom>
          <a:ln w="152400">
            <a:solidFill>
              <a:srgbClr val="5E97E1"/>
            </a:solidFill>
            <a:tailEnd type="none" w="lg" len="lg"/>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4726074" y="3582797"/>
            <a:ext cx="2739853" cy="923330"/>
          </a:xfrm>
          <a:prstGeom prst="rect">
            <a:avLst/>
          </a:prstGeom>
          <a:noFill/>
        </p:spPr>
        <p:txBody>
          <a:bodyPr wrap="none" rtlCol="0">
            <a:spAutoFit/>
          </a:bodyPr>
          <a:lstStyle/>
          <a:p>
            <a:pPr algn="ctr">
              <a:lnSpc>
                <a:spcPct val="150000"/>
              </a:lnSpc>
            </a:pPr>
            <a:r>
              <a:rPr lang="en-US" altLang="ko-KR" dirty="0" smtClean="0">
                <a:latin typeface="10X10" panose="020D0604000000000000" pitchFamily="50" charset="-127"/>
                <a:ea typeface="10X10" panose="020D0604000000000000" pitchFamily="50" charset="-127"/>
              </a:rPr>
              <a:t>Model.py </a:t>
            </a:r>
            <a:r>
              <a:rPr lang="ko-KR" altLang="en-US" dirty="0" smtClean="0">
                <a:latin typeface="10X10" panose="020D0604000000000000" pitchFamily="50" charset="-127"/>
                <a:ea typeface="10X10" panose="020D0604000000000000" pitchFamily="50" charset="-127"/>
              </a:rPr>
              <a:t>마스터</a:t>
            </a:r>
            <a:r>
              <a:rPr lang="en-US" altLang="ko-KR" dirty="0" smtClean="0">
                <a:latin typeface="10X10" panose="020D0604000000000000" pitchFamily="50" charset="-127"/>
                <a:ea typeface="10X10" panose="020D0604000000000000" pitchFamily="50" charset="-127"/>
              </a:rPr>
              <a:t>?</a:t>
            </a:r>
          </a:p>
          <a:p>
            <a:pPr algn="ctr">
              <a:lnSpc>
                <a:spcPct val="150000"/>
              </a:lnSpc>
            </a:pPr>
            <a:r>
              <a:rPr lang="ko-KR" altLang="en-US" dirty="0" smtClean="0">
                <a:latin typeface="10X10" panose="020D0604000000000000" pitchFamily="50" charset="-127"/>
                <a:ea typeface="10X10" panose="020D0604000000000000" pitchFamily="50" charset="-127"/>
              </a:rPr>
              <a:t>그럼 이제 실습하러 </a:t>
            </a:r>
            <a:r>
              <a:rPr lang="en-US" altLang="ko-KR" dirty="0" smtClean="0">
                <a:latin typeface="10X10" panose="020D0604000000000000" pitchFamily="50" charset="-127"/>
                <a:ea typeface="10X10" panose="020D0604000000000000" pitchFamily="50" charset="-127"/>
              </a:rPr>
              <a:t>? No …</a:t>
            </a:r>
            <a:endParaRPr lang="en-US" altLang="ko-KR" dirty="0">
              <a:latin typeface="10X10" panose="020D0604000000000000" pitchFamily="50" charset="-127"/>
              <a:ea typeface="10X10" panose="020D0604000000000000" pitchFamily="50" charset="-127"/>
            </a:endParaRPr>
          </a:p>
        </p:txBody>
      </p:sp>
    </p:spTree>
    <p:extLst>
      <p:ext uri="{BB962C8B-B14F-4D97-AF65-F5344CB8AC3E}">
        <p14:creationId xmlns:p14="http://schemas.microsoft.com/office/powerpoint/2010/main" val="79865388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직사각형 7">
            <a:extLst>
              <a:ext uri="{FF2B5EF4-FFF2-40B4-BE49-F238E27FC236}">
                <a16:creationId xmlns:a16="http://schemas.microsoft.com/office/drawing/2014/main" id="{AADF7146-9150-4D29-B2C5-A508ADF50407}"/>
              </a:ext>
            </a:extLst>
          </p:cNvPr>
          <p:cNvSpPr/>
          <p:nvPr/>
        </p:nvSpPr>
        <p:spPr>
          <a:xfrm>
            <a:off x="4141007" y="3082529"/>
            <a:ext cx="3921539" cy="240963"/>
          </a:xfrm>
          <a:prstGeom prst="rect">
            <a:avLst/>
          </a:prstGeom>
          <a:solidFill>
            <a:srgbClr val="5E97E1">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7" name="TextBox 46">
            <a:extLst>
              <a:ext uri="{FF2B5EF4-FFF2-40B4-BE49-F238E27FC236}">
                <a16:creationId xmlns:a16="http://schemas.microsoft.com/office/drawing/2014/main" id="{A1687216-9C76-4F29-934C-F430DF40C5FA}"/>
              </a:ext>
            </a:extLst>
          </p:cNvPr>
          <p:cNvSpPr txBox="1"/>
          <p:nvPr/>
        </p:nvSpPr>
        <p:spPr>
          <a:xfrm>
            <a:off x="108999" y="578130"/>
            <a:ext cx="590226" cy="830997"/>
          </a:xfrm>
          <a:prstGeom prst="rect">
            <a:avLst/>
          </a:prstGeom>
          <a:noFill/>
        </p:spPr>
        <p:txBody>
          <a:bodyPr wrap="none" rtlCol="0">
            <a:spAutoFit/>
          </a:bodyPr>
          <a:lstStyle/>
          <a:p>
            <a:r>
              <a:rPr lang="en-US" altLang="ko-KR" sz="48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1</a:t>
            </a:r>
            <a:r>
              <a:rPr lang="en-US" altLang="ko-KR" sz="48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a:t>
            </a:r>
            <a:endParaRPr lang="ko-KR" altLang="en-US" sz="48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endParaRPr>
          </a:p>
        </p:txBody>
      </p:sp>
      <p:cxnSp>
        <p:nvCxnSpPr>
          <p:cNvPr id="57" name="직선 연결선 56">
            <a:extLst>
              <a:ext uri="{FF2B5EF4-FFF2-40B4-BE49-F238E27FC236}">
                <a16:creationId xmlns:a16="http://schemas.microsoft.com/office/drawing/2014/main" id="{106B2A86-44CB-49BC-BDB2-D10827C1B20C}"/>
              </a:ext>
            </a:extLst>
          </p:cNvPr>
          <p:cNvCxnSpPr>
            <a:cxnSpLocks/>
          </p:cNvCxnSpPr>
          <p:nvPr/>
        </p:nvCxnSpPr>
        <p:spPr>
          <a:xfrm>
            <a:off x="0" y="1409700"/>
            <a:ext cx="11964988" cy="0"/>
          </a:xfrm>
          <a:prstGeom prst="line">
            <a:avLst/>
          </a:prstGeom>
          <a:ln w="22225">
            <a:solidFill>
              <a:srgbClr val="5E97E1"/>
            </a:solidFill>
            <a:tailEnd type="none" w="lg" len="lg"/>
          </a:ln>
        </p:spPr>
        <p:style>
          <a:lnRef idx="1">
            <a:schemeClr val="accent1"/>
          </a:lnRef>
          <a:fillRef idx="0">
            <a:schemeClr val="accent1"/>
          </a:fillRef>
          <a:effectRef idx="0">
            <a:schemeClr val="accent1"/>
          </a:effectRef>
          <a:fontRef idx="minor">
            <a:schemeClr val="tx1"/>
          </a:fontRef>
        </p:style>
      </p:cxnSp>
      <p:sp>
        <p:nvSpPr>
          <p:cNvPr id="58" name="직사각형 57">
            <a:extLst>
              <a:ext uri="{FF2B5EF4-FFF2-40B4-BE49-F238E27FC236}">
                <a16:creationId xmlns:a16="http://schemas.microsoft.com/office/drawing/2014/main" id="{7F54E38F-9565-44C2-95EB-B56A5E7E1804}"/>
              </a:ext>
            </a:extLst>
          </p:cNvPr>
          <p:cNvSpPr/>
          <p:nvPr/>
        </p:nvSpPr>
        <p:spPr>
          <a:xfrm>
            <a:off x="140610" y="377190"/>
            <a:ext cx="1186543" cy="276999"/>
          </a:xfrm>
          <a:prstGeom prst="rect">
            <a:avLst/>
          </a:prstGeom>
        </p:spPr>
        <p:txBody>
          <a:bodyPr wrap="none">
            <a:spAutoFit/>
          </a:bodyPr>
          <a:lstStyle/>
          <a:p>
            <a:r>
              <a:rPr lang="ko-KR" altLang="en-US" sz="12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대망의 </a:t>
            </a:r>
            <a:r>
              <a:rPr lang="en-US" altLang="ko-KR" sz="12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CR </a:t>
            </a:r>
            <a:r>
              <a:rPr lang="ko-KR" altLang="en-US" sz="12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세션</a:t>
            </a:r>
            <a:endParaRPr lang="ko-KR" altLang="en-US" sz="12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endParaRPr>
          </a:p>
        </p:txBody>
      </p:sp>
      <p:cxnSp>
        <p:nvCxnSpPr>
          <p:cNvPr id="63" name="직선 연결선 62">
            <a:extLst>
              <a:ext uri="{FF2B5EF4-FFF2-40B4-BE49-F238E27FC236}">
                <a16:creationId xmlns:a16="http://schemas.microsoft.com/office/drawing/2014/main" id="{1C0C02F1-5017-4501-9EEC-656A101CF9CD}"/>
              </a:ext>
            </a:extLst>
          </p:cNvPr>
          <p:cNvCxnSpPr>
            <a:cxnSpLocks/>
          </p:cNvCxnSpPr>
          <p:nvPr/>
        </p:nvCxnSpPr>
        <p:spPr>
          <a:xfrm flipH="1">
            <a:off x="11892067" y="883444"/>
            <a:ext cx="4658" cy="537518"/>
          </a:xfrm>
          <a:prstGeom prst="line">
            <a:avLst/>
          </a:prstGeom>
          <a:ln w="152400">
            <a:solidFill>
              <a:srgbClr val="5E97E1"/>
            </a:solidFill>
            <a:tailEnd type="none" w="lg" len="lg"/>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2085939" y="2861828"/>
            <a:ext cx="8020145" cy="2631490"/>
          </a:xfrm>
          <a:prstGeom prst="rect">
            <a:avLst/>
          </a:prstGeom>
          <a:noFill/>
        </p:spPr>
        <p:txBody>
          <a:bodyPr wrap="none" rtlCol="0">
            <a:spAutoFit/>
          </a:bodyPr>
          <a:lstStyle/>
          <a:p>
            <a:pPr algn="ctr">
              <a:lnSpc>
                <a:spcPct val="150000"/>
              </a:lnSpc>
            </a:pPr>
            <a:r>
              <a:rPr lang="ko-KR" altLang="en-US" dirty="0" smtClean="0">
                <a:latin typeface="10X10" panose="020D0604000000000000" pitchFamily="50" charset="-127"/>
                <a:ea typeface="10X10" panose="020D0604000000000000" pitchFamily="50" charset="-127"/>
              </a:rPr>
              <a:t>장고 </a:t>
            </a:r>
            <a:r>
              <a:rPr lang="en-US" altLang="ko-KR" dirty="0" smtClean="0">
                <a:latin typeface="10X10" panose="020D0604000000000000" pitchFamily="50" charset="-127"/>
                <a:ea typeface="10X10" panose="020D0604000000000000" pitchFamily="50" charset="-127"/>
              </a:rPr>
              <a:t>=</a:t>
            </a:r>
            <a:r>
              <a:rPr lang="ko-KR" altLang="en-US" dirty="0" smtClean="0">
                <a:latin typeface="10X10" panose="020D0604000000000000" pitchFamily="50" charset="-127"/>
                <a:ea typeface="10X10" panose="020D0604000000000000" pitchFamily="50" charset="-127"/>
              </a:rPr>
              <a:t> 게시판 기능에 특화된 프레임워크</a:t>
            </a:r>
            <a:r>
              <a:rPr lang="en-US" altLang="ko-KR" dirty="0" smtClean="0">
                <a:latin typeface="10X10" panose="020D0604000000000000" pitchFamily="50" charset="-127"/>
                <a:ea typeface="10X10" panose="020D0604000000000000" pitchFamily="50" charset="-127"/>
              </a:rPr>
              <a:t>!</a:t>
            </a:r>
          </a:p>
          <a:p>
            <a:pPr algn="ctr">
              <a:lnSpc>
                <a:spcPct val="150000"/>
              </a:lnSpc>
            </a:pPr>
            <a:r>
              <a:rPr lang="ko-KR" altLang="en-US" sz="2000" dirty="0" smtClean="0">
                <a:latin typeface="10X10" panose="020D0604000000000000" pitchFamily="50" charset="-127"/>
                <a:ea typeface="10X10" panose="020D0604000000000000" pitchFamily="50" charset="-127"/>
              </a:rPr>
              <a:t>왜</a:t>
            </a:r>
            <a:r>
              <a:rPr lang="en-US" altLang="ko-KR" sz="2000" dirty="0" smtClean="0">
                <a:latin typeface="10X10" panose="020D0604000000000000" pitchFamily="50" charset="-127"/>
                <a:ea typeface="10X10" panose="020D0604000000000000" pitchFamily="50" charset="-127"/>
              </a:rPr>
              <a:t>?</a:t>
            </a:r>
          </a:p>
          <a:p>
            <a:pPr algn="ctr">
              <a:lnSpc>
                <a:spcPct val="150000"/>
              </a:lnSpc>
            </a:pPr>
            <a:r>
              <a:rPr lang="ko-KR" altLang="en-US" dirty="0" smtClean="0">
                <a:latin typeface="10X10" panose="020D0604000000000000" pitchFamily="50" charset="-127"/>
                <a:ea typeface="10X10" panose="020D0604000000000000" pitchFamily="50" charset="-127"/>
              </a:rPr>
              <a:t>기본적인 내용 이해</a:t>
            </a:r>
            <a:r>
              <a:rPr lang="en-US" altLang="ko-KR" dirty="0" smtClean="0">
                <a:latin typeface="10X10" panose="020D0604000000000000" pitchFamily="50" charset="-127"/>
                <a:ea typeface="10X10" panose="020D0604000000000000" pitchFamily="50" charset="-127"/>
              </a:rPr>
              <a:t>, </a:t>
            </a:r>
            <a:r>
              <a:rPr lang="ko-KR" altLang="en-US" dirty="0" smtClean="0">
                <a:latin typeface="10X10" panose="020D0604000000000000" pitchFamily="50" charset="-127"/>
                <a:ea typeface="10X10" panose="020D0604000000000000" pitchFamily="50" charset="-127"/>
              </a:rPr>
              <a:t>설정만 하면 </a:t>
            </a:r>
            <a:r>
              <a:rPr lang="en-US" altLang="ko-KR" dirty="0" smtClean="0">
                <a:latin typeface="10X10" panose="020D0604000000000000" pitchFamily="50" charset="-127"/>
                <a:ea typeface="10X10" panose="020D0604000000000000" pitchFamily="50" charset="-127"/>
                <a:sym typeface="Wingdings" panose="05000000000000000000" pitchFamily="2" charset="2"/>
              </a:rPr>
              <a:t> </a:t>
            </a:r>
            <a:r>
              <a:rPr lang="ko-KR" altLang="en-US" dirty="0" smtClean="0">
                <a:latin typeface="10X10" panose="020D0604000000000000" pitchFamily="50" charset="-127"/>
                <a:ea typeface="10X10" panose="020D0604000000000000" pitchFamily="50" charset="-127"/>
                <a:sym typeface="Wingdings" panose="05000000000000000000" pitchFamily="2" charset="2"/>
              </a:rPr>
              <a:t>게시판 글 생성</a:t>
            </a:r>
            <a:r>
              <a:rPr lang="en-US" altLang="ko-KR" dirty="0" smtClean="0">
                <a:latin typeface="10X10" panose="020D0604000000000000" pitchFamily="50" charset="-127"/>
                <a:ea typeface="10X10" panose="020D0604000000000000" pitchFamily="50" charset="-127"/>
                <a:sym typeface="Wingdings" panose="05000000000000000000" pitchFamily="2" charset="2"/>
              </a:rPr>
              <a:t>, </a:t>
            </a:r>
            <a:r>
              <a:rPr lang="ko-KR" altLang="en-US" dirty="0" smtClean="0">
                <a:latin typeface="10X10" panose="020D0604000000000000" pitchFamily="50" charset="-127"/>
                <a:ea typeface="10X10" panose="020D0604000000000000" pitchFamily="50" charset="-127"/>
                <a:sym typeface="Wingdings" panose="05000000000000000000" pitchFamily="2" charset="2"/>
              </a:rPr>
              <a:t>관리 등이 매우 편리해지기 때문</a:t>
            </a:r>
            <a:r>
              <a:rPr lang="en-US" altLang="ko-KR" dirty="0" smtClean="0">
                <a:latin typeface="10X10" panose="020D0604000000000000" pitchFamily="50" charset="-127"/>
                <a:ea typeface="10X10" panose="020D0604000000000000" pitchFamily="50" charset="-127"/>
                <a:sym typeface="Wingdings" panose="05000000000000000000" pitchFamily="2" charset="2"/>
              </a:rPr>
              <a:t>.</a:t>
            </a:r>
            <a:endParaRPr lang="en-US" altLang="ko-KR" dirty="0" smtClean="0">
              <a:latin typeface="10X10" panose="020D0604000000000000" pitchFamily="50" charset="-127"/>
              <a:ea typeface="10X10" panose="020D0604000000000000" pitchFamily="50" charset="-127"/>
            </a:endParaRPr>
          </a:p>
          <a:p>
            <a:pPr algn="ctr">
              <a:lnSpc>
                <a:spcPct val="150000"/>
              </a:lnSpc>
            </a:pPr>
            <a:endParaRPr lang="en-US" altLang="ko-KR" dirty="0">
              <a:latin typeface="10X10" panose="020D0604000000000000" pitchFamily="50" charset="-127"/>
              <a:ea typeface="10X10" panose="020D0604000000000000" pitchFamily="50" charset="-127"/>
            </a:endParaRPr>
          </a:p>
          <a:p>
            <a:pPr algn="ctr">
              <a:lnSpc>
                <a:spcPct val="150000"/>
              </a:lnSpc>
            </a:pPr>
            <a:r>
              <a:rPr lang="ko-KR" altLang="en-US" dirty="0" smtClean="0">
                <a:latin typeface="10X10" panose="020D0604000000000000" pitchFamily="50" charset="-127"/>
                <a:ea typeface="10X10" panose="020D0604000000000000" pitchFamily="50" charset="-127"/>
              </a:rPr>
              <a:t>지난 시간 만들어본 앱의 서버를 켠 다음</a:t>
            </a:r>
            <a:r>
              <a:rPr lang="en-US" altLang="ko-KR" dirty="0" smtClean="0">
                <a:latin typeface="10X10" panose="020D0604000000000000" pitchFamily="50" charset="-127"/>
                <a:ea typeface="10X10" panose="020D0604000000000000" pitchFamily="50" charset="-127"/>
              </a:rPr>
              <a:t>,</a:t>
            </a:r>
            <a:r>
              <a:rPr lang="ko-KR" altLang="en-US" dirty="0" smtClean="0">
                <a:latin typeface="10X10" panose="020D0604000000000000" pitchFamily="50" charset="-127"/>
                <a:ea typeface="10X10" panose="020D0604000000000000" pitchFamily="50" charset="-127"/>
              </a:rPr>
              <a:t> </a:t>
            </a:r>
            <a:r>
              <a:rPr lang="en-US" altLang="ko-KR" dirty="0">
                <a:latin typeface="10X10" panose="020D0604000000000000" pitchFamily="50" charset="-127"/>
                <a:ea typeface="10X10" panose="020D0604000000000000" pitchFamily="50" charset="-127"/>
              </a:rPr>
              <a:t>a</a:t>
            </a:r>
            <a:r>
              <a:rPr lang="en-US" altLang="ko-KR" dirty="0" smtClean="0">
                <a:latin typeface="10X10" panose="020D0604000000000000" pitchFamily="50" charset="-127"/>
                <a:ea typeface="10X10" panose="020D0604000000000000" pitchFamily="50" charset="-127"/>
              </a:rPr>
              <a:t>dmin </a:t>
            </a:r>
            <a:r>
              <a:rPr lang="ko-KR" altLang="en-US" dirty="0" smtClean="0">
                <a:latin typeface="10X10" panose="020D0604000000000000" pitchFamily="50" charset="-127"/>
                <a:ea typeface="10X10" panose="020D0604000000000000" pitchFamily="50" charset="-127"/>
              </a:rPr>
              <a:t>페이지로 접속해 봅시다</a:t>
            </a:r>
            <a:r>
              <a:rPr lang="en-US" altLang="ko-KR" dirty="0" smtClean="0">
                <a:latin typeface="10X10" panose="020D0604000000000000" pitchFamily="50" charset="-127"/>
                <a:ea typeface="10X10" panose="020D0604000000000000" pitchFamily="50" charset="-127"/>
              </a:rPr>
              <a:t>!</a:t>
            </a:r>
          </a:p>
          <a:p>
            <a:pPr algn="ctr">
              <a:lnSpc>
                <a:spcPct val="150000"/>
              </a:lnSpc>
            </a:pPr>
            <a:r>
              <a:rPr lang="en-US" altLang="ko-KR" dirty="0" smtClean="0">
                <a:latin typeface="10X10" panose="020D0604000000000000" pitchFamily="50" charset="-127"/>
                <a:ea typeface="10X10" panose="020D0604000000000000" pitchFamily="50" charset="-127"/>
              </a:rPr>
              <a:t>(http://</a:t>
            </a:r>
            <a:r>
              <a:rPr lang="ko-KR" altLang="en-US" dirty="0" smtClean="0">
                <a:latin typeface="10X10" panose="020D0604000000000000" pitchFamily="50" charset="-127"/>
                <a:ea typeface="10X10" panose="020D0604000000000000" pitchFamily="50" charset="-127"/>
              </a:rPr>
              <a:t>자신의</a:t>
            </a:r>
            <a:r>
              <a:rPr lang="en-US" altLang="ko-KR" dirty="0" smtClean="0">
                <a:latin typeface="10X10" panose="020D0604000000000000" pitchFamily="50" charset="-127"/>
                <a:ea typeface="10X10" panose="020D0604000000000000" pitchFamily="50" charset="-127"/>
              </a:rPr>
              <a:t>c9</a:t>
            </a:r>
            <a:r>
              <a:rPr lang="ko-KR" altLang="en-US" dirty="0" smtClean="0">
                <a:latin typeface="10X10" panose="020D0604000000000000" pitchFamily="50" charset="-127"/>
                <a:ea typeface="10X10" panose="020D0604000000000000" pitchFamily="50" charset="-127"/>
              </a:rPr>
              <a:t>프로젝트주소</a:t>
            </a:r>
            <a:r>
              <a:rPr lang="en-US" altLang="ko-KR" dirty="0" smtClean="0">
                <a:solidFill>
                  <a:srgbClr val="0076C8"/>
                </a:solidFill>
                <a:latin typeface="10X10" panose="020D0604000000000000" pitchFamily="50" charset="-127"/>
                <a:ea typeface="10X10" panose="020D0604000000000000" pitchFamily="50" charset="-127"/>
              </a:rPr>
              <a:t>/admin</a:t>
            </a:r>
            <a:r>
              <a:rPr lang="en-US" altLang="ko-KR" dirty="0" smtClean="0">
                <a:latin typeface="10X10" panose="020D0604000000000000" pitchFamily="50" charset="-127"/>
                <a:ea typeface="10X10" panose="020D0604000000000000" pitchFamily="50" charset="-127"/>
              </a:rPr>
              <a:t>)</a:t>
            </a:r>
            <a:endParaRPr lang="en-US" altLang="ko-KR" dirty="0">
              <a:latin typeface="10X10" panose="020D0604000000000000" pitchFamily="50" charset="-127"/>
              <a:ea typeface="10X10" panose="020D0604000000000000" pitchFamily="50" charset="-127"/>
            </a:endParaRPr>
          </a:p>
        </p:txBody>
      </p:sp>
      <p:sp>
        <p:nvSpPr>
          <p:cNvPr id="9" name="직사각형 8">
            <a:extLst>
              <a:ext uri="{FF2B5EF4-FFF2-40B4-BE49-F238E27FC236}">
                <a16:creationId xmlns:a16="http://schemas.microsoft.com/office/drawing/2014/main" id="{8A2DE3A2-AD53-4BE7-9961-6DEFBBF5BB84}"/>
              </a:ext>
            </a:extLst>
          </p:cNvPr>
          <p:cNvSpPr/>
          <p:nvPr/>
        </p:nvSpPr>
        <p:spPr>
          <a:xfrm>
            <a:off x="778113" y="578130"/>
            <a:ext cx="3653564" cy="830997"/>
          </a:xfrm>
          <a:prstGeom prst="rect">
            <a:avLst/>
          </a:prstGeom>
        </p:spPr>
        <p:txBody>
          <a:bodyPr wrap="none">
            <a:spAutoFit/>
          </a:bodyPr>
          <a:lstStyle/>
          <a:p>
            <a:r>
              <a:rPr lang="en-US" altLang="ko-KR" sz="48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Model </a:t>
            </a:r>
            <a:r>
              <a:rPr lang="ko-KR" altLang="en-US" sz="24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실습 전 세팅</a:t>
            </a:r>
            <a:endParaRPr lang="ko-KR" altLang="en-US" sz="24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endParaRPr>
          </a:p>
        </p:txBody>
      </p:sp>
    </p:spTree>
    <p:extLst>
      <p:ext uri="{BB962C8B-B14F-4D97-AF65-F5344CB8AC3E}">
        <p14:creationId xmlns:p14="http://schemas.microsoft.com/office/powerpoint/2010/main" val="130561770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extBox 46">
            <a:extLst>
              <a:ext uri="{FF2B5EF4-FFF2-40B4-BE49-F238E27FC236}">
                <a16:creationId xmlns:a16="http://schemas.microsoft.com/office/drawing/2014/main" id="{A1687216-9C76-4F29-934C-F430DF40C5FA}"/>
              </a:ext>
            </a:extLst>
          </p:cNvPr>
          <p:cNvSpPr txBox="1"/>
          <p:nvPr/>
        </p:nvSpPr>
        <p:spPr>
          <a:xfrm>
            <a:off x="108999" y="578130"/>
            <a:ext cx="590226" cy="830997"/>
          </a:xfrm>
          <a:prstGeom prst="rect">
            <a:avLst/>
          </a:prstGeom>
          <a:noFill/>
        </p:spPr>
        <p:txBody>
          <a:bodyPr wrap="none" rtlCol="0">
            <a:spAutoFit/>
          </a:bodyPr>
          <a:lstStyle/>
          <a:p>
            <a:r>
              <a:rPr lang="en-US" altLang="ko-KR" sz="48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1</a:t>
            </a:r>
            <a:r>
              <a:rPr lang="en-US" altLang="ko-KR" sz="48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a:t>
            </a:r>
            <a:endParaRPr lang="ko-KR" altLang="en-US" sz="48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endParaRPr>
          </a:p>
        </p:txBody>
      </p:sp>
      <p:cxnSp>
        <p:nvCxnSpPr>
          <p:cNvPr id="57" name="직선 연결선 56">
            <a:extLst>
              <a:ext uri="{FF2B5EF4-FFF2-40B4-BE49-F238E27FC236}">
                <a16:creationId xmlns:a16="http://schemas.microsoft.com/office/drawing/2014/main" id="{106B2A86-44CB-49BC-BDB2-D10827C1B20C}"/>
              </a:ext>
            </a:extLst>
          </p:cNvPr>
          <p:cNvCxnSpPr>
            <a:cxnSpLocks/>
          </p:cNvCxnSpPr>
          <p:nvPr/>
        </p:nvCxnSpPr>
        <p:spPr>
          <a:xfrm>
            <a:off x="0" y="1409700"/>
            <a:ext cx="11964988" cy="0"/>
          </a:xfrm>
          <a:prstGeom prst="line">
            <a:avLst/>
          </a:prstGeom>
          <a:ln w="22225">
            <a:solidFill>
              <a:srgbClr val="5E97E1"/>
            </a:solidFill>
            <a:tailEnd type="none" w="lg" len="lg"/>
          </a:ln>
        </p:spPr>
        <p:style>
          <a:lnRef idx="1">
            <a:schemeClr val="accent1"/>
          </a:lnRef>
          <a:fillRef idx="0">
            <a:schemeClr val="accent1"/>
          </a:fillRef>
          <a:effectRef idx="0">
            <a:schemeClr val="accent1"/>
          </a:effectRef>
          <a:fontRef idx="minor">
            <a:schemeClr val="tx1"/>
          </a:fontRef>
        </p:style>
      </p:cxnSp>
      <p:sp>
        <p:nvSpPr>
          <p:cNvPr id="58" name="직사각형 57">
            <a:extLst>
              <a:ext uri="{FF2B5EF4-FFF2-40B4-BE49-F238E27FC236}">
                <a16:creationId xmlns:a16="http://schemas.microsoft.com/office/drawing/2014/main" id="{7F54E38F-9565-44C2-95EB-B56A5E7E1804}"/>
              </a:ext>
            </a:extLst>
          </p:cNvPr>
          <p:cNvSpPr/>
          <p:nvPr/>
        </p:nvSpPr>
        <p:spPr>
          <a:xfrm>
            <a:off x="140610" y="377190"/>
            <a:ext cx="1186543" cy="276999"/>
          </a:xfrm>
          <a:prstGeom prst="rect">
            <a:avLst/>
          </a:prstGeom>
        </p:spPr>
        <p:txBody>
          <a:bodyPr wrap="none">
            <a:spAutoFit/>
          </a:bodyPr>
          <a:lstStyle/>
          <a:p>
            <a:r>
              <a:rPr lang="ko-KR" altLang="en-US" sz="12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대망의 </a:t>
            </a:r>
            <a:r>
              <a:rPr lang="en-US" altLang="ko-KR" sz="12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CR </a:t>
            </a:r>
            <a:r>
              <a:rPr lang="ko-KR" altLang="en-US" sz="12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세션</a:t>
            </a:r>
            <a:endParaRPr lang="ko-KR" altLang="en-US" sz="12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endParaRPr>
          </a:p>
        </p:txBody>
      </p:sp>
      <p:cxnSp>
        <p:nvCxnSpPr>
          <p:cNvPr id="63" name="직선 연결선 62">
            <a:extLst>
              <a:ext uri="{FF2B5EF4-FFF2-40B4-BE49-F238E27FC236}">
                <a16:creationId xmlns:a16="http://schemas.microsoft.com/office/drawing/2014/main" id="{1C0C02F1-5017-4501-9EEC-656A101CF9CD}"/>
              </a:ext>
            </a:extLst>
          </p:cNvPr>
          <p:cNvCxnSpPr>
            <a:cxnSpLocks/>
          </p:cNvCxnSpPr>
          <p:nvPr/>
        </p:nvCxnSpPr>
        <p:spPr>
          <a:xfrm flipH="1">
            <a:off x="11892067" y="883444"/>
            <a:ext cx="4658" cy="537518"/>
          </a:xfrm>
          <a:prstGeom prst="line">
            <a:avLst/>
          </a:prstGeom>
          <a:ln w="152400">
            <a:solidFill>
              <a:srgbClr val="5E97E1"/>
            </a:solidFill>
            <a:tailEnd type="none" w="lg" len="lg"/>
          </a:ln>
        </p:spPr>
        <p:style>
          <a:lnRef idx="1">
            <a:schemeClr val="accent1"/>
          </a:lnRef>
          <a:fillRef idx="0">
            <a:schemeClr val="accent1"/>
          </a:fillRef>
          <a:effectRef idx="0">
            <a:schemeClr val="accent1"/>
          </a:effectRef>
          <a:fontRef idx="minor">
            <a:schemeClr val="tx1"/>
          </a:fontRef>
        </p:style>
      </p:cxnSp>
      <p:sp>
        <p:nvSpPr>
          <p:cNvPr id="9" name="직사각형 8">
            <a:extLst>
              <a:ext uri="{FF2B5EF4-FFF2-40B4-BE49-F238E27FC236}">
                <a16:creationId xmlns:a16="http://schemas.microsoft.com/office/drawing/2014/main" id="{8A2DE3A2-AD53-4BE7-9961-6DEFBBF5BB84}"/>
              </a:ext>
            </a:extLst>
          </p:cNvPr>
          <p:cNvSpPr/>
          <p:nvPr/>
        </p:nvSpPr>
        <p:spPr>
          <a:xfrm>
            <a:off x="778113" y="578130"/>
            <a:ext cx="3653564" cy="830997"/>
          </a:xfrm>
          <a:prstGeom prst="rect">
            <a:avLst/>
          </a:prstGeom>
        </p:spPr>
        <p:txBody>
          <a:bodyPr wrap="none">
            <a:spAutoFit/>
          </a:bodyPr>
          <a:lstStyle/>
          <a:p>
            <a:r>
              <a:rPr lang="en-US" altLang="ko-KR" sz="48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Model </a:t>
            </a:r>
            <a:r>
              <a:rPr lang="ko-KR" altLang="en-US" sz="24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실습 전 세팅</a:t>
            </a:r>
            <a:endParaRPr lang="ko-KR" altLang="en-US" sz="24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endParaRPr>
          </a:p>
        </p:txBody>
      </p:sp>
      <p:pic>
        <p:nvPicPr>
          <p:cNvPr id="3" name="그림 2"/>
          <p:cNvPicPr>
            <a:picLocks noChangeAspect="1"/>
          </p:cNvPicPr>
          <p:nvPr/>
        </p:nvPicPr>
        <p:blipFill rotWithShape="1">
          <a:blip r:embed="rId3"/>
          <a:srcRect l="61" t="12064" r="453" b="7171"/>
          <a:stretch/>
        </p:blipFill>
        <p:spPr>
          <a:xfrm>
            <a:off x="635687" y="2304662"/>
            <a:ext cx="6717233" cy="3067440"/>
          </a:xfrm>
          <a:prstGeom prst="rect">
            <a:avLst/>
          </a:prstGeom>
          <a:effectLst>
            <a:outerShdw blurRad="50800" dist="38100" dir="5400000" algn="t" rotWithShape="0">
              <a:prstClr val="black">
                <a:alpha val="40000"/>
              </a:prstClr>
            </a:outerShdw>
          </a:effectLst>
        </p:spPr>
      </p:pic>
      <p:sp>
        <p:nvSpPr>
          <p:cNvPr id="4" name="TextBox 3"/>
          <p:cNvSpPr txBox="1"/>
          <p:nvPr/>
        </p:nvSpPr>
        <p:spPr>
          <a:xfrm>
            <a:off x="5449213" y="2732602"/>
            <a:ext cx="6442854" cy="1815882"/>
          </a:xfrm>
          <a:prstGeom prst="rect">
            <a:avLst/>
          </a:prstGeom>
          <a:noFill/>
        </p:spPr>
        <p:txBody>
          <a:bodyPr wrap="none" rtlCol="0">
            <a:spAutoFit/>
          </a:bodyPr>
          <a:lstStyle/>
          <a:p>
            <a:pPr algn="ctr"/>
            <a:r>
              <a:rPr lang="en-US" altLang="ko-KR" sz="1600" dirty="0" smtClean="0">
                <a:latin typeface="10X10" panose="020D0604000000000000" pitchFamily="50" charset="-127"/>
                <a:ea typeface="10X10" panose="020D0604000000000000" pitchFamily="50" charset="-127"/>
              </a:rPr>
              <a:t>??? </a:t>
            </a:r>
            <a:r>
              <a:rPr lang="ko-KR" altLang="en-US" sz="1600" dirty="0" smtClean="0">
                <a:latin typeface="10X10" panose="020D0604000000000000" pitchFamily="50" charset="-127"/>
                <a:ea typeface="10X10" panose="020D0604000000000000" pitchFamily="50" charset="-127"/>
              </a:rPr>
              <a:t>내가 만든 적 없는 </a:t>
            </a:r>
            <a:r>
              <a:rPr lang="ko-KR" altLang="en-US" sz="1600" dirty="0" err="1" smtClean="0">
                <a:latin typeface="10X10" panose="020D0604000000000000" pitchFamily="50" charset="-127"/>
                <a:ea typeface="10X10" panose="020D0604000000000000" pitchFamily="50" charset="-127"/>
              </a:rPr>
              <a:t>페이진데요</a:t>
            </a:r>
            <a:r>
              <a:rPr lang="en-US" altLang="ko-KR" sz="1600" dirty="0" smtClean="0">
                <a:latin typeface="10X10" panose="020D0604000000000000" pitchFamily="50" charset="-127"/>
                <a:ea typeface="10X10" panose="020D0604000000000000" pitchFamily="50" charset="-127"/>
              </a:rPr>
              <a:t>?</a:t>
            </a:r>
          </a:p>
          <a:p>
            <a:pPr algn="ctr"/>
            <a:r>
              <a:rPr lang="en-US" altLang="ko-KR" sz="1600" dirty="0" smtClean="0">
                <a:latin typeface="10X10" panose="020D0604000000000000" pitchFamily="50" charset="-127"/>
                <a:ea typeface="10X10" panose="020D0604000000000000" pitchFamily="50" charset="-127"/>
              </a:rPr>
              <a:t>= </a:t>
            </a:r>
            <a:r>
              <a:rPr lang="ko-KR" altLang="en-US" sz="1600" dirty="0" smtClean="0">
                <a:latin typeface="10X10" panose="020D0604000000000000" pitchFamily="50" charset="-127"/>
                <a:ea typeface="10X10" panose="020D0604000000000000" pitchFamily="50" charset="-127"/>
              </a:rPr>
              <a:t>장고가 </a:t>
            </a:r>
            <a:r>
              <a:rPr lang="ko-KR" altLang="en-US" sz="1600" dirty="0" smtClean="0">
                <a:solidFill>
                  <a:srgbClr val="0076C8"/>
                </a:solidFill>
                <a:latin typeface="10X10" panose="020D0604000000000000" pitchFamily="50" charset="-127"/>
                <a:ea typeface="10X10" panose="020D0604000000000000" pitchFamily="50" charset="-127"/>
              </a:rPr>
              <a:t>게시판에 특화된 이유</a:t>
            </a:r>
            <a:r>
              <a:rPr lang="ko-KR" altLang="en-US" sz="1600" dirty="0" smtClean="0">
                <a:latin typeface="10X10" panose="020D0604000000000000" pitchFamily="50" charset="-127"/>
                <a:ea typeface="10X10" panose="020D0604000000000000" pitchFamily="50" charset="-127"/>
              </a:rPr>
              <a:t>가 바로 여기에 </a:t>
            </a:r>
            <a:r>
              <a:rPr lang="en-US" altLang="ko-KR" sz="1600" dirty="0" smtClean="0">
                <a:latin typeface="10X10" panose="020D0604000000000000" pitchFamily="50" charset="-127"/>
                <a:ea typeface="10X10" panose="020D0604000000000000" pitchFamily="50" charset="-127"/>
              </a:rPr>
              <a:t>!</a:t>
            </a:r>
          </a:p>
          <a:p>
            <a:pPr algn="ctr"/>
            <a:r>
              <a:rPr lang="en-US" altLang="ko-KR" sz="1600" dirty="0" smtClean="0">
                <a:latin typeface="10X10" panose="020D0604000000000000" pitchFamily="50" charset="-127"/>
                <a:ea typeface="10X10" panose="020D0604000000000000" pitchFamily="50" charset="-127"/>
              </a:rPr>
              <a:t>Admin </a:t>
            </a:r>
            <a:r>
              <a:rPr lang="ko-KR" altLang="en-US" sz="1600" dirty="0" smtClean="0">
                <a:latin typeface="10X10" panose="020D0604000000000000" pitchFamily="50" charset="-127"/>
                <a:ea typeface="10X10" panose="020D0604000000000000" pitchFamily="50" charset="-127"/>
              </a:rPr>
              <a:t>즉</a:t>
            </a:r>
            <a:r>
              <a:rPr lang="en-US" altLang="ko-KR" sz="1600" dirty="0" smtClean="0">
                <a:latin typeface="10X10" panose="020D0604000000000000" pitchFamily="50" charset="-127"/>
                <a:ea typeface="10X10" panose="020D0604000000000000" pitchFamily="50" charset="-127"/>
              </a:rPr>
              <a:t>, </a:t>
            </a:r>
            <a:r>
              <a:rPr lang="ko-KR" altLang="en-US" sz="1600" dirty="0" smtClean="0">
                <a:latin typeface="10X10" panose="020D0604000000000000" pitchFamily="50" charset="-127"/>
                <a:ea typeface="10X10" panose="020D0604000000000000" pitchFamily="50" charset="-127"/>
              </a:rPr>
              <a:t>관리자 페이지를 미리 만들어주는 장고</a:t>
            </a:r>
            <a:r>
              <a:rPr lang="en-US" altLang="ko-KR" sz="1600" dirty="0" smtClean="0">
                <a:latin typeface="10X10" panose="020D0604000000000000" pitchFamily="50" charset="-127"/>
                <a:ea typeface="10X10" panose="020D0604000000000000" pitchFamily="50" charset="-127"/>
              </a:rPr>
              <a:t>.</a:t>
            </a:r>
          </a:p>
          <a:p>
            <a:pPr algn="ctr"/>
            <a:endParaRPr lang="en-US" altLang="ko-KR" sz="1600" dirty="0">
              <a:latin typeface="10X10" panose="020D0604000000000000" pitchFamily="50" charset="-127"/>
              <a:ea typeface="10X10" panose="020D0604000000000000" pitchFamily="50" charset="-127"/>
            </a:endParaRPr>
          </a:p>
          <a:p>
            <a:pPr algn="ctr"/>
            <a:r>
              <a:rPr lang="en-US" altLang="ko-KR" sz="1600" dirty="0" smtClean="0">
                <a:latin typeface="10X10" panose="020D0604000000000000" pitchFamily="50" charset="-127"/>
                <a:ea typeface="10X10" panose="020D0604000000000000" pitchFamily="50" charset="-127"/>
              </a:rPr>
              <a:t>Admin </a:t>
            </a:r>
            <a:r>
              <a:rPr lang="ko-KR" altLang="en-US" sz="1600" dirty="0" smtClean="0">
                <a:latin typeface="10X10" panose="020D0604000000000000" pitchFamily="50" charset="-127"/>
                <a:ea typeface="10X10" panose="020D0604000000000000" pitchFamily="50" charset="-127"/>
              </a:rPr>
              <a:t>계정을 만들어 줍시다</a:t>
            </a:r>
            <a:r>
              <a:rPr lang="en-US" altLang="ko-KR" sz="1600" dirty="0" smtClean="0">
                <a:latin typeface="10X10" panose="020D0604000000000000" pitchFamily="50" charset="-127"/>
                <a:ea typeface="10X10" panose="020D0604000000000000" pitchFamily="50" charset="-127"/>
              </a:rPr>
              <a:t>.</a:t>
            </a:r>
          </a:p>
          <a:p>
            <a:pPr algn="ctr"/>
            <a:r>
              <a:rPr lang="en-US" altLang="ko-KR" sz="1600" dirty="0" smtClean="0">
                <a:latin typeface="10X10" panose="020D0604000000000000" pitchFamily="50" charset="-127"/>
                <a:ea typeface="10X10" panose="020D0604000000000000" pitchFamily="50" charset="-127"/>
              </a:rPr>
              <a:t>Bash </a:t>
            </a:r>
            <a:r>
              <a:rPr lang="ko-KR" altLang="en-US" sz="1600" dirty="0" smtClean="0">
                <a:latin typeface="10X10" panose="020D0604000000000000" pitchFamily="50" charset="-127"/>
                <a:ea typeface="10X10" panose="020D0604000000000000" pitchFamily="50" charset="-127"/>
              </a:rPr>
              <a:t>창에 아래와 같이 순서대로 입력해 주세요</a:t>
            </a:r>
            <a:r>
              <a:rPr lang="en-US" altLang="ko-KR" sz="1600" dirty="0" smtClean="0">
                <a:latin typeface="10X10" panose="020D0604000000000000" pitchFamily="50" charset="-127"/>
                <a:ea typeface="10X10" panose="020D0604000000000000" pitchFamily="50" charset="-127"/>
              </a:rPr>
              <a:t>.</a:t>
            </a:r>
          </a:p>
          <a:p>
            <a:pPr algn="ctr"/>
            <a:r>
              <a:rPr lang="en-US" altLang="ko-KR" sz="1600" dirty="0" smtClean="0">
                <a:latin typeface="10X10" panose="020D0604000000000000" pitchFamily="50" charset="-127"/>
                <a:ea typeface="10X10" panose="020D0604000000000000" pitchFamily="50" charset="-127"/>
              </a:rPr>
              <a:t>(</a:t>
            </a:r>
            <a:r>
              <a:rPr lang="ko-KR" altLang="en-US" sz="1600" dirty="0" smtClean="0">
                <a:solidFill>
                  <a:srgbClr val="0076C8"/>
                </a:solidFill>
                <a:latin typeface="10X10" panose="020D0604000000000000" pitchFamily="50" charset="-127"/>
                <a:ea typeface="10X10" panose="020D0604000000000000" pitchFamily="50" charset="-127"/>
              </a:rPr>
              <a:t>명령어</a:t>
            </a:r>
            <a:r>
              <a:rPr lang="ko-KR" altLang="en-US" sz="1600" dirty="0" smtClean="0">
                <a:latin typeface="10X10" panose="020D0604000000000000" pitchFamily="50" charset="-127"/>
                <a:ea typeface="10X10" panose="020D0604000000000000" pitchFamily="50" charset="-127"/>
              </a:rPr>
              <a:t> </a:t>
            </a:r>
            <a:r>
              <a:rPr lang="en-US" altLang="ko-KR" sz="1600" dirty="0" smtClean="0">
                <a:latin typeface="10X10" panose="020D0604000000000000" pitchFamily="50" charset="-127"/>
                <a:ea typeface="10X10" panose="020D0604000000000000" pitchFamily="50" charset="-127"/>
              </a:rPr>
              <a:t>&gt; </a:t>
            </a:r>
            <a:r>
              <a:rPr lang="ko-KR" altLang="en-US" sz="1600" dirty="0" smtClean="0">
                <a:latin typeface="10X10" panose="020D0604000000000000" pitchFamily="50" charset="-127"/>
                <a:ea typeface="10X10" panose="020D0604000000000000" pitchFamily="50" charset="-127"/>
              </a:rPr>
              <a:t>아이디</a:t>
            </a:r>
            <a:r>
              <a:rPr lang="en-US" altLang="ko-KR" sz="1600" dirty="0">
                <a:latin typeface="10X10" panose="020D0604000000000000" pitchFamily="50" charset="-127"/>
                <a:ea typeface="10X10" panose="020D0604000000000000" pitchFamily="50" charset="-127"/>
              </a:rPr>
              <a:t> </a:t>
            </a:r>
            <a:r>
              <a:rPr lang="en-US" altLang="ko-KR" sz="1600" dirty="0" smtClean="0">
                <a:latin typeface="10X10" panose="020D0604000000000000" pitchFamily="50" charset="-127"/>
                <a:ea typeface="10X10" panose="020D0604000000000000" pitchFamily="50" charset="-127"/>
              </a:rPr>
              <a:t>&gt; (</a:t>
            </a:r>
            <a:r>
              <a:rPr lang="ko-KR" altLang="en-US" sz="1600" dirty="0" smtClean="0">
                <a:latin typeface="10X10" panose="020D0604000000000000" pitchFamily="50" charset="-127"/>
                <a:ea typeface="10X10" panose="020D0604000000000000" pitchFamily="50" charset="-127"/>
              </a:rPr>
              <a:t>이메일은 </a:t>
            </a:r>
            <a:r>
              <a:rPr lang="en-US" altLang="ko-KR" sz="1600" dirty="0" smtClean="0">
                <a:latin typeface="10X10" panose="020D0604000000000000" pitchFamily="50" charset="-127"/>
                <a:ea typeface="10X10" panose="020D0604000000000000" pitchFamily="50" charset="-127"/>
              </a:rPr>
              <a:t>enter</a:t>
            </a:r>
            <a:r>
              <a:rPr lang="ko-KR" altLang="en-US" sz="1600" dirty="0" smtClean="0">
                <a:latin typeface="10X10" panose="020D0604000000000000" pitchFamily="50" charset="-127"/>
                <a:ea typeface="10X10" panose="020D0604000000000000" pitchFamily="50" charset="-127"/>
              </a:rPr>
              <a:t>키로 생략</a:t>
            </a:r>
            <a:r>
              <a:rPr lang="en-US" altLang="ko-KR" sz="1600" dirty="0" smtClean="0">
                <a:latin typeface="10X10" panose="020D0604000000000000" pitchFamily="50" charset="-127"/>
                <a:ea typeface="10X10" panose="020D0604000000000000" pitchFamily="50" charset="-127"/>
              </a:rPr>
              <a:t>) &gt; </a:t>
            </a:r>
            <a:r>
              <a:rPr lang="ko-KR" altLang="en-US" sz="1600" dirty="0" smtClean="0">
                <a:latin typeface="10X10" panose="020D0604000000000000" pitchFamily="50" charset="-127"/>
                <a:ea typeface="10X10" panose="020D0604000000000000" pitchFamily="50" charset="-127"/>
              </a:rPr>
              <a:t>비밀번호 </a:t>
            </a:r>
            <a:r>
              <a:rPr lang="en-US" altLang="ko-KR" sz="1600" dirty="0" smtClean="0">
                <a:latin typeface="10X10" panose="020D0604000000000000" pitchFamily="50" charset="-127"/>
                <a:ea typeface="10X10" panose="020D0604000000000000" pitchFamily="50" charset="-127"/>
              </a:rPr>
              <a:t>&gt; </a:t>
            </a:r>
            <a:r>
              <a:rPr lang="ko-KR" altLang="en-US" sz="1600" dirty="0" smtClean="0">
                <a:latin typeface="10X10" panose="020D0604000000000000" pitchFamily="50" charset="-127"/>
                <a:ea typeface="10X10" panose="020D0604000000000000" pitchFamily="50" charset="-127"/>
              </a:rPr>
              <a:t>비밀번호 확인</a:t>
            </a:r>
            <a:r>
              <a:rPr lang="en-US" altLang="ko-KR" sz="1600" dirty="0" smtClean="0">
                <a:latin typeface="10X10" panose="020D0604000000000000" pitchFamily="50" charset="-127"/>
                <a:ea typeface="10X10" panose="020D0604000000000000" pitchFamily="50" charset="-127"/>
              </a:rPr>
              <a:t>)</a:t>
            </a:r>
            <a:endParaRPr lang="ko-KR" altLang="en-US" sz="1600" dirty="0">
              <a:latin typeface="10X10" panose="020D0604000000000000" pitchFamily="50" charset="-127"/>
              <a:ea typeface="10X10" panose="020D0604000000000000" pitchFamily="50" charset="-127"/>
            </a:endParaRPr>
          </a:p>
        </p:txBody>
      </p:sp>
      <p:pic>
        <p:nvPicPr>
          <p:cNvPr id="6" name="그림 5"/>
          <p:cNvPicPr>
            <a:picLocks noChangeAspect="1"/>
          </p:cNvPicPr>
          <p:nvPr/>
        </p:nvPicPr>
        <p:blipFill rotWithShape="1">
          <a:blip r:embed="rId4"/>
          <a:srcRect l="17891" t="49870" r="53188" b="38264"/>
          <a:stretch/>
        </p:blipFill>
        <p:spPr>
          <a:xfrm>
            <a:off x="6115930" y="4651506"/>
            <a:ext cx="5289177" cy="1220654"/>
          </a:xfrm>
          <a:prstGeom prst="rect">
            <a:avLst/>
          </a:prstGeom>
        </p:spPr>
      </p:pic>
    </p:spTree>
    <p:extLst>
      <p:ext uri="{BB962C8B-B14F-4D97-AF65-F5344CB8AC3E}">
        <p14:creationId xmlns:p14="http://schemas.microsoft.com/office/powerpoint/2010/main" val="149639097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extBox 46">
            <a:extLst>
              <a:ext uri="{FF2B5EF4-FFF2-40B4-BE49-F238E27FC236}">
                <a16:creationId xmlns:a16="http://schemas.microsoft.com/office/drawing/2014/main" id="{A1687216-9C76-4F29-934C-F430DF40C5FA}"/>
              </a:ext>
            </a:extLst>
          </p:cNvPr>
          <p:cNvSpPr txBox="1"/>
          <p:nvPr/>
        </p:nvSpPr>
        <p:spPr>
          <a:xfrm>
            <a:off x="108999" y="578130"/>
            <a:ext cx="590226" cy="830997"/>
          </a:xfrm>
          <a:prstGeom prst="rect">
            <a:avLst/>
          </a:prstGeom>
          <a:noFill/>
        </p:spPr>
        <p:txBody>
          <a:bodyPr wrap="none" rtlCol="0">
            <a:spAutoFit/>
          </a:bodyPr>
          <a:lstStyle/>
          <a:p>
            <a:r>
              <a:rPr lang="en-US" altLang="ko-KR" sz="48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1</a:t>
            </a:r>
            <a:r>
              <a:rPr lang="en-US" altLang="ko-KR" sz="48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a:t>
            </a:r>
            <a:endParaRPr lang="ko-KR" altLang="en-US" sz="48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endParaRPr>
          </a:p>
        </p:txBody>
      </p:sp>
      <p:cxnSp>
        <p:nvCxnSpPr>
          <p:cNvPr id="57" name="직선 연결선 56">
            <a:extLst>
              <a:ext uri="{FF2B5EF4-FFF2-40B4-BE49-F238E27FC236}">
                <a16:creationId xmlns:a16="http://schemas.microsoft.com/office/drawing/2014/main" id="{106B2A86-44CB-49BC-BDB2-D10827C1B20C}"/>
              </a:ext>
            </a:extLst>
          </p:cNvPr>
          <p:cNvCxnSpPr>
            <a:cxnSpLocks/>
          </p:cNvCxnSpPr>
          <p:nvPr/>
        </p:nvCxnSpPr>
        <p:spPr>
          <a:xfrm>
            <a:off x="0" y="1409700"/>
            <a:ext cx="11964988" cy="0"/>
          </a:xfrm>
          <a:prstGeom prst="line">
            <a:avLst/>
          </a:prstGeom>
          <a:ln w="22225">
            <a:solidFill>
              <a:srgbClr val="5E97E1"/>
            </a:solidFill>
            <a:tailEnd type="none" w="lg" len="lg"/>
          </a:ln>
        </p:spPr>
        <p:style>
          <a:lnRef idx="1">
            <a:schemeClr val="accent1"/>
          </a:lnRef>
          <a:fillRef idx="0">
            <a:schemeClr val="accent1"/>
          </a:fillRef>
          <a:effectRef idx="0">
            <a:schemeClr val="accent1"/>
          </a:effectRef>
          <a:fontRef idx="minor">
            <a:schemeClr val="tx1"/>
          </a:fontRef>
        </p:style>
      </p:cxnSp>
      <p:sp>
        <p:nvSpPr>
          <p:cNvPr id="58" name="직사각형 57">
            <a:extLst>
              <a:ext uri="{FF2B5EF4-FFF2-40B4-BE49-F238E27FC236}">
                <a16:creationId xmlns:a16="http://schemas.microsoft.com/office/drawing/2014/main" id="{7F54E38F-9565-44C2-95EB-B56A5E7E1804}"/>
              </a:ext>
            </a:extLst>
          </p:cNvPr>
          <p:cNvSpPr/>
          <p:nvPr/>
        </p:nvSpPr>
        <p:spPr>
          <a:xfrm>
            <a:off x="140610" y="377190"/>
            <a:ext cx="1186543" cy="276999"/>
          </a:xfrm>
          <a:prstGeom prst="rect">
            <a:avLst/>
          </a:prstGeom>
        </p:spPr>
        <p:txBody>
          <a:bodyPr wrap="none">
            <a:spAutoFit/>
          </a:bodyPr>
          <a:lstStyle/>
          <a:p>
            <a:r>
              <a:rPr lang="ko-KR" altLang="en-US" sz="12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대망의 </a:t>
            </a:r>
            <a:r>
              <a:rPr lang="en-US" altLang="ko-KR" sz="12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CR </a:t>
            </a:r>
            <a:r>
              <a:rPr lang="ko-KR" altLang="en-US" sz="12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세션</a:t>
            </a:r>
            <a:endParaRPr lang="ko-KR" altLang="en-US" sz="12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endParaRPr>
          </a:p>
        </p:txBody>
      </p:sp>
      <p:cxnSp>
        <p:nvCxnSpPr>
          <p:cNvPr id="63" name="직선 연결선 62">
            <a:extLst>
              <a:ext uri="{FF2B5EF4-FFF2-40B4-BE49-F238E27FC236}">
                <a16:creationId xmlns:a16="http://schemas.microsoft.com/office/drawing/2014/main" id="{1C0C02F1-5017-4501-9EEC-656A101CF9CD}"/>
              </a:ext>
            </a:extLst>
          </p:cNvPr>
          <p:cNvCxnSpPr>
            <a:cxnSpLocks/>
          </p:cNvCxnSpPr>
          <p:nvPr/>
        </p:nvCxnSpPr>
        <p:spPr>
          <a:xfrm flipH="1">
            <a:off x="11892067" y="883444"/>
            <a:ext cx="4658" cy="537518"/>
          </a:xfrm>
          <a:prstGeom prst="line">
            <a:avLst/>
          </a:prstGeom>
          <a:ln w="152400">
            <a:solidFill>
              <a:srgbClr val="5E97E1"/>
            </a:solidFill>
            <a:tailEnd type="none" w="lg" len="lg"/>
          </a:ln>
        </p:spPr>
        <p:style>
          <a:lnRef idx="1">
            <a:schemeClr val="accent1"/>
          </a:lnRef>
          <a:fillRef idx="0">
            <a:schemeClr val="accent1"/>
          </a:fillRef>
          <a:effectRef idx="0">
            <a:schemeClr val="accent1"/>
          </a:effectRef>
          <a:fontRef idx="minor">
            <a:schemeClr val="tx1"/>
          </a:fontRef>
        </p:style>
      </p:cxnSp>
      <p:sp>
        <p:nvSpPr>
          <p:cNvPr id="9" name="직사각형 8">
            <a:extLst>
              <a:ext uri="{FF2B5EF4-FFF2-40B4-BE49-F238E27FC236}">
                <a16:creationId xmlns:a16="http://schemas.microsoft.com/office/drawing/2014/main" id="{8A2DE3A2-AD53-4BE7-9961-6DEFBBF5BB84}"/>
              </a:ext>
            </a:extLst>
          </p:cNvPr>
          <p:cNvSpPr/>
          <p:nvPr/>
        </p:nvSpPr>
        <p:spPr>
          <a:xfrm>
            <a:off x="778113" y="578130"/>
            <a:ext cx="3653564" cy="830997"/>
          </a:xfrm>
          <a:prstGeom prst="rect">
            <a:avLst/>
          </a:prstGeom>
        </p:spPr>
        <p:txBody>
          <a:bodyPr wrap="none">
            <a:spAutoFit/>
          </a:bodyPr>
          <a:lstStyle/>
          <a:p>
            <a:r>
              <a:rPr lang="en-US" altLang="ko-KR" sz="48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Model </a:t>
            </a:r>
            <a:r>
              <a:rPr lang="ko-KR" altLang="en-US" sz="24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실습 전 세팅</a:t>
            </a:r>
            <a:endParaRPr lang="ko-KR" altLang="en-US" sz="24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endParaRPr>
          </a:p>
        </p:txBody>
      </p:sp>
      <p:grpSp>
        <p:nvGrpSpPr>
          <p:cNvPr id="8" name="그룹 7"/>
          <p:cNvGrpSpPr/>
          <p:nvPr/>
        </p:nvGrpSpPr>
        <p:grpSpPr>
          <a:xfrm>
            <a:off x="1774224" y="2092569"/>
            <a:ext cx="8643553" cy="4044461"/>
            <a:chOff x="1660717" y="2092569"/>
            <a:chExt cx="8643553" cy="4044461"/>
          </a:xfrm>
        </p:grpSpPr>
        <p:pic>
          <p:nvPicPr>
            <p:cNvPr id="2" name="그림 1"/>
            <p:cNvPicPr>
              <a:picLocks noChangeAspect="1"/>
            </p:cNvPicPr>
            <p:nvPr/>
          </p:nvPicPr>
          <p:blipFill rotWithShape="1">
            <a:blip r:embed="rId3"/>
            <a:srcRect t="11751" b="5063"/>
            <a:stretch/>
          </p:blipFill>
          <p:spPr>
            <a:xfrm>
              <a:off x="1660717" y="2092569"/>
              <a:ext cx="8643553" cy="4044461"/>
            </a:xfrm>
            <a:prstGeom prst="rect">
              <a:avLst/>
            </a:prstGeom>
            <a:effectLst>
              <a:outerShdw blurRad="50800" dist="38100" dir="5400000" algn="t" rotWithShape="0">
                <a:prstClr val="black">
                  <a:alpha val="40000"/>
                </a:prstClr>
              </a:outerShdw>
            </a:effectLst>
          </p:spPr>
        </p:pic>
        <p:sp>
          <p:nvSpPr>
            <p:cNvPr id="5" name="TextBox 4"/>
            <p:cNvSpPr txBox="1"/>
            <p:nvPr/>
          </p:nvSpPr>
          <p:spPr>
            <a:xfrm>
              <a:off x="2398566" y="3893136"/>
              <a:ext cx="7167860" cy="1815882"/>
            </a:xfrm>
            <a:prstGeom prst="rect">
              <a:avLst/>
            </a:prstGeom>
            <a:noFill/>
          </p:spPr>
          <p:txBody>
            <a:bodyPr wrap="none" rtlCol="0">
              <a:spAutoFit/>
            </a:bodyPr>
            <a:lstStyle/>
            <a:p>
              <a:pPr algn="ctr"/>
              <a:r>
                <a:rPr lang="ko-KR" altLang="en-US" sz="1600" dirty="0" smtClean="0">
                  <a:latin typeface="10X10" panose="020D0604000000000000" pitchFamily="50" charset="-127"/>
                  <a:ea typeface="10X10" panose="020D0604000000000000" pitchFamily="50" charset="-127"/>
                </a:rPr>
                <a:t>만든 아이디</a:t>
              </a:r>
              <a:r>
                <a:rPr lang="en-US" altLang="ko-KR" sz="1600" dirty="0" smtClean="0">
                  <a:latin typeface="10X10" panose="020D0604000000000000" pitchFamily="50" charset="-127"/>
                  <a:ea typeface="10X10" panose="020D0604000000000000" pitchFamily="50" charset="-127"/>
                </a:rPr>
                <a:t>, </a:t>
              </a:r>
              <a:r>
                <a:rPr lang="ko-KR" altLang="en-US" sz="1600" dirty="0" smtClean="0">
                  <a:latin typeface="10X10" panose="020D0604000000000000" pitchFamily="50" charset="-127"/>
                  <a:ea typeface="10X10" panose="020D0604000000000000" pitchFamily="50" charset="-127"/>
                </a:rPr>
                <a:t>비밀번호로 로그인 해보면</a:t>
              </a:r>
              <a:r>
                <a:rPr lang="en-US" altLang="ko-KR" sz="1600" dirty="0" smtClean="0">
                  <a:latin typeface="10X10" panose="020D0604000000000000" pitchFamily="50" charset="-127"/>
                  <a:ea typeface="10X10" panose="020D0604000000000000" pitchFamily="50" charset="-127"/>
                </a:rPr>
                <a:t>?</a:t>
              </a:r>
              <a:endParaRPr lang="en-US" altLang="ko-KR" sz="1600" dirty="0">
                <a:latin typeface="10X10" panose="020D0604000000000000" pitchFamily="50" charset="-127"/>
                <a:ea typeface="10X10" panose="020D0604000000000000" pitchFamily="50" charset="-127"/>
              </a:endParaRPr>
            </a:p>
            <a:p>
              <a:pPr algn="ctr"/>
              <a:r>
                <a:rPr lang="ko-KR" altLang="en-US" sz="1600" dirty="0" smtClean="0">
                  <a:latin typeface="10X10" panose="020D0604000000000000" pitchFamily="50" charset="-127"/>
                  <a:ea typeface="10X10" panose="020D0604000000000000" pitchFamily="50" charset="-127"/>
                </a:rPr>
                <a:t>오</a:t>
              </a:r>
              <a:r>
                <a:rPr lang="en-US" altLang="ko-KR" sz="1600" dirty="0" smtClean="0">
                  <a:latin typeface="10X10" panose="020D0604000000000000" pitchFamily="50" charset="-127"/>
                  <a:ea typeface="10X10" panose="020D0604000000000000" pitchFamily="50" charset="-127"/>
                </a:rPr>
                <a:t>,, </a:t>
              </a:r>
              <a:r>
                <a:rPr lang="ko-KR" altLang="en-US" sz="1600" dirty="0" smtClean="0">
                  <a:latin typeface="10X10" panose="020D0604000000000000" pitchFamily="50" charset="-127"/>
                  <a:ea typeface="10X10" panose="020D0604000000000000" pitchFamily="50" charset="-127"/>
                </a:rPr>
                <a:t>뭔가</a:t>
              </a:r>
              <a:r>
                <a:rPr lang="en-US" altLang="ko-KR" sz="1600" dirty="0" smtClean="0">
                  <a:latin typeface="10X10" panose="020D0604000000000000" pitchFamily="50" charset="-127"/>
                  <a:ea typeface="10X10" panose="020D0604000000000000" pitchFamily="50" charset="-127"/>
                </a:rPr>
                <a:t> </a:t>
              </a:r>
              <a:r>
                <a:rPr lang="ko-KR" altLang="en-US" sz="1600" dirty="0" smtClean="0">
                  <a:latin typeface="10X10" panose="020D0604000000000000" pitchFamily="50" charset="-127"/>
                  <a:ea typeface="10X10" panose="020D0604000000000000" pitchFamily="50" charset="-127"/>
                </a:rPr>
                <a:t>그럴듯한 페이지가 보이네요</a:t>
              </a:r>
              <a:r>
                <a:rPr lang="en-US" altLang="ko-KR" sz="1600" dirty="0" smtClean="0">
                  <a:latin typeface="10X10" panose="020D0604000000000000" pitchFamily="50" charset="-127"/>
                  <a:ea typeface="10X10" panose="020D0604000000000000" pitchFamily="50" charset="-127"/>
                </a:rPr>
                <a:t>.</a:t>
              </a:r>
            </a:p>
            <a:p>
              <a:pPr algn="ctr"/>
              <a:endParaRPr lang="en-US" altLang="ko-KR" sz="1600" dirty="0" smtClean="0">
                <a:latin typeface="10X10" panose="020D0604000000000000" pitchFamily="50" charset="-127"/>
                <a:ea typeface="10X10" panose="020D0604000000000000" pitchFamily="50" charset="-127"/>
              </a:endParaRPr>
            </a:p>
            <a:p>
              <a:pPr algn="ctr"/>
              <a:r>
                <a:rPr lang="ko-KR" altLang="en-US" sz="1600" dirty="0">
                  <a:latin typeface="10X10" panose="020D0604000000000000" pitchFamily="50" charset="-127"/>
                  <a:ea typeface="10X10" panose="020D0604000000000000" pitchFamily="50" charset="-127"/>
                </a:rPr>
                <a:t>첫 </a:t>
              </a:r>
              <a:r>
                <a:rPr lang="ko-KR" altLang="en-US" sz="1600" dirty="0" smtClean="0">
                  <a:latin typeface="10X10" panose="020D0604000000000000" pitchFamily="50" charset="-127"/>
                  <a:ea typeface="10X10" panose="020D0604000000000000" pitchFamily="50" charset="-127"/>
                </a:rPr>
                <a:t>페이지에서는 현재 </a:t>
              </a:r>
              <a:r>
                <a:rPr lang="en-US" altLang="ko-KR" sz="1600" dirty="0">
                  <a:solidFill>
                    <a:srgbClr val="0076C8"/>
                  </a:solidFill>
                  <a:latin typeface="10X10" panose="020D0604000000000000" pitchFamily="50" charset="-127"/>
                  <a:ea typeface="10X10" panose="020D0604000000000000" pitchFamily="50" charset="-127"/>
                </a:rPr>
                <a:t>admin</a:t>
              </a:r>
              <a:r>
                <a:rPr lang="ko-KR" altLang="en-US" sz="1600" dirty="0">
                  <a:solidFill>
                    <a:srgbClr val="0076C8"/>
                  </a:solidFill>
                  <a:latin typeface="10X10" panose="020D0604000000000000" pitchFamily="50" charset="-127"/>
                  <a:ea typeface="10X10" panose="020D0604000000000000" pitchFamily="50" charset="-127"/>
                </a:rPr>
                <a:t>이 다루고 있는 </a:t>
              </a:r>
              <a:r>
                <a:rPr lang="en-US" altLang="ko-KR" sz="1600" dirty="0">
                  <a:solidFill>
                    <a:srgbClr val="0076C8"/>
                  </a:solidFill>
                  <a:latin typeface="10X10" panose="020D0604000000000000" pitchFamily="50" charset="-127"/>
                  <a:ea typeface="10X10" panose="020D0604000000000000" pitchFamily="50" charset="-127"/>
                </a:rPr>
                <a:t>model </a:t>
              </a:r>
              <a:r>
                <a:rPr lang="ko-KR" altLang="en-US" sz="1600" dirty="0">
                  <a:solidFill>
                    <a:srgbClr val="0076C8"/>
                  </a:solidFill>
                  <a:latin typeface="10X10" panose="020D0604000000000000" pitchFamily="50" charset="-127"/>
                  <a:ea typeface="10X10" panose="020D0604000000000000" pitchFamily="50" charset="-127"/>
                </a:rPr>
                <a:t>목록을 볼 수 있어요</a:t>
              </a:r>
              <a:r>
                <a:rPr lang="en-US" altLang="ko-KR" sz="1600" dirty="0" smtClean="0">
                  <a:latin typeface="10X10" panose="020D0604000000000000" pitchFamily="50" charset="-127"/>
                  <a:ea typeface="10X10" panose="020D0604000000000000" pitchFamily="50" charset="-127"/>
                </a:rPr>
                <a:t>.</a:t>
              </a:r>
            </a:p>
            <a:p>
              <a:pPr algn="ctr"/>
              <a:r>
                <a:rPr lang="ko-KR" altLang="en-US" sz="1600" dirty="0" smtClean="0">
                  <a:latin typeface="10X10" panose="020D0604000000000000" pitchFamily="50" charset="-127"/>
                  <a:ea typeface="10X10" panose="020D0604000000000000" pitchFamily="50" charset="-127"/>
                </a:rPr>
                <a:t>게시판 기능에 특화된 장고인 만큼</a:t>
              </a:r>
              <a:r>
                <a:rPr lang="en-US" altLang="ko-KR" sz="1600" dirty="0" smtClean="0">
                  <a:latin typeface="10X10" panose="020D0604000000000000" pitchFamily="50" charset="-127"/>
                  <a:ea typeface="10X10" panose="020D0604000000000000" pitchFamily="50" charset="-127"/>
                </a:rPr>
                <a:t>, </a:t>
              </a:r>
              <a:r>
                <a:rPr lang="en-US" altLang="ko-KR" sz="1600" dirty="0" smtClean="0">
                  <a:solidFill>
                    <a:srgbClr val="0076C8"/>
                  </a:solidFill>
                  <a:latin typeface="10X10" panose="020D0604000000000000" pitchFamily="50" charset="-127"/>
                  <a:ea typeface="10X10" panose="020D0604000000000000" pitchFamily="50" charset="-127"/>
                </a:rPr>
                <a:t>‘User’</a:t>
              </a:r>
              <a:r>
                <a:rPr lang="ko-KR" altLang="en-US" sz="1600" dirty="0" smtClean="0">
                  <a:latin typeface="10X10" panose="020D0604000000000000" pitchFamily="50" charset="-127"/>
                  <a:ea typeface="10X10" panose="020D0604000000000000" pitchFamily="50" charset="-127"/>
                </a:rPr>
                <a:t>라는 회원 모델은 기본적으로 </a:t>
              </a:r>
              <a:r>
                <a:rPr lang="ko-KR" altLang="en-US" sz="1600" dirty="0" err="1" smtClean="0">
                  <a:latin typeface="10X10" panose="020D0604000000000000" pitchFamily="50" charset="-127"/>
                  <a:ea typeface="10X10" panose="020D0604000000000000" pitchFamily="50" charset="-127"/>
                </a:rPr>
                <a:t>제공중이네요</a:t>
              </a:r>
              <a:r>
                <a:rPr lang="en-US" altLang="ko-KR" sz="1600" dirty="0" smtClean="0">
                  <a:latin typeface="10X10" panose="020D0604000000000000" pitchFamily="50" charset="-127"/>
                  <a:ea typeface="10X10" panose="020D0604000000000000" pitchFamily="50" charset="-127"/>
                </a:rPr>
                <a:t>.</a:t>
              </a:r>
            </a:p>
            <a:p>
              <a:pPr algn="ctr"/>
              <a:endParaRPr lang="en-US" altLang="ko-KR" sz="1600" dirty="0">
                <a:latin typeface="10X10" panose="020D0604000000000000" pitchFamily="50" charset="-127"/>
                <a:ea typeface="10X10" panose="020D0604000000000000" pitchFamily="50" charset="-127"/>
              </a:endParaRPr>
            </a:p>
            <a:p>
              <a:pPr algn="ctr"/>
              <a:r>
                <a:rPr lang="ko-KR" altLang="en-US" sz="1600" dirty="0" smtClean="0">
                  <a:latin typeface="10X10" panose="020D0604000000000000" pitchFamily="50" charset="-127"/>
                  <a:ea typeface="10X10" panose="020D0604000000000000" pitchFamily="50" charset="-127"/>
                </a:rPr>
                <a:t>이 </a:t>
              </a:r>
              <a:r>
                <a:rPr lang="en-US" altLang="ko-KR" sz="1600" dirty="0" smtClean="0">
                  <a:latin typeface="10X10" panose="020D0604000000000000" pitchFamily="50" charset="-127"/>
                  <a:ea typeface="10X10" panose="020D0604000000000000" pitchFamily="50" charset="-127"/>
                </a:rPr>
                <a:t>admin </a:t>
              </a:r>
              <a:r>
                <a:rPr lang="ko-KR" altLang="en-US" sz="1600" dirty="0" smtClean="0">
                  <a:latin typeface="10X10" panose="020D0604000000000000" pitchFamily="50" charset="-127"/>
                  <a:ea typeface="10X10" panose="020D0604000000000000" pitchFamily="50" charset="-127"/>
                </a:rPr>
                <a:t>페이지는 바로 뒤 실습 때 좀 더 살펴보기로 합시다</a:t>
              </a:r>
              <a:r>
                <a:rPr lang="en-US" altLang="ko-KR" sz="1600" dirty="0" smtClean="0">
                  <a:latin typeface="10X10" panose="020D0604000000000000" pitchFamily="50" charset="-127"/>
                  <a:ea typeface="10X10" panose="020D0604000000000000" pitchFamily="50" charset="-127"/>
                </a:rPr>
                <a:t>!</a:t>
              </a:r>
            </a:p>
          </p:txBody>
        </p:sp>
      </p:grpSp>
    </p:spTree>
    <p:extLst>
      <p:ext uri="{BB962C8B-B14F-4D97-AF65-F5344CB8AC3E}">
        <p14:creationId xmlns:p14="http://schemas.microsoft.com/office/powerpoint/2010/main" val="290810147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extBox 46">
            <a:extLst>
              <a:ext uri="{FF2B5EF4-FFF2-40B4-BE49-F238E27FC236}">
                <a16:creationId xmlns:a16="http://schemas.microsoft.com/office/drawing/2014/main" id="{A1687216-9C76-4F29-934C-F430DF40C5FA}"/>
              </a:ext>
            </a:extLst>
          </p:cNvPr>
          <p:cNvSpPr txBox="1"/>
          <p:nvPr/>
        </p:nvSpPr>
        <p:spPr>
          <a:xfrm>
            <a:off x="108999" y="578130"/>
            <a:ext cx="590226" cy="830997"/>
          </a:xfrm>
          <a:prstGeom prst="rect">
            <a:avLst/>
          </a:prstGeom>
          <a:noFill/>
        </p:spPr>
        <p:txBody>
          <a:bodyPr wrap="none" rtlCol="0">
            <a:spAutoFit/>
          </a:bodyPr>
          <a:lstStyle/>
          <a:p>
            <a:r>
              <a:rPr lang="en-US" altLang="ko-KR" sz="48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1</a:t>
            </a:r>
            <a:r>
              <a:rPr lang="en-US" altLang="ko-KR" sz="48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a:t>
            </a:r>
            <a:endParaRPr lang="ko-KR" altLang="en-US" sz="48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endParaRPr>
          </a:p>
        </p:txBody>
      </p:sp>
      <p:cxnSp>
        <p:nvCxnSpPr>
          <p:cNvPr id="57" name="직선 연결선 56">
            <a:extLst>
              <a:ext uri="{FF2B5EF4-FFF2-40B4-BE49-F238E27FC236}">
                <a16:creationId xmlns:a16="http://schemas.microsoft.com/office/drawing/2014/main" id="{106B2A86-44CB-49BC-BDB2-D10827C1B20C}"/>
              </a:ext>
            </a:extLst>
          </p:cNvPr>
          <p:cNvCxnSpPr>
            <a:cxnSpLocks/>
          </p:cNvCxnSpPr>
          <p:nvPr/>
        </p:nvCxnSpPr>
        <p:spPr>
          <a:xfrm>
            <a:off x="0" y="1409700"/>
            <a:ext cx="11964988" cy="0"/>
          </a:xfrm>
          <a:prstGeom prst="line">
            <a:avLst/>
          </a:prstGeom>
          <a:ln w="22225">
            <a:solidFill>
              <a:srgbClr val="5E97E1"/>
            </a:solidFill>
            <a:tailEnd type="none" w="lg" len="lg"/>
          </a:ln>
        </p:spPr>
        <p:style>
          <a:lnRef idx="1">
            <a:schemeClr val="accent1"/>
          </a:lnRef>
          <a:fillRef idx="0">
            <a:schemeClr val="accent1"/>
          </a:fillRef>
          <a:effectRef idx="0">
            <a:schemeClr val="accent1"/>
          </a:effectRef>
          <a:fontRef idx="minor">
            <a:schemeClr val="tx1"/>
          </a:fontRef>
        </p:style>
      </p:cxnSp>
      <p:sp>
        <p:nvSpPr>
          <p:cNvPr id="58" name="직사각형 57">
            <a:extLst>
              <a:ext uri="{FF2B5EF4-FFF2-40B4-BE49-F238E27FC236}">
                <a16:creationId xmlns:a16="http://schemas.microsoft.com/office/drawing/2014/main" id="{7F54E38F-9565-44C2-95EB-B56A5E7E1804}"/>
              </a:ext>
            </a:extLst>
          </p:cNvPr>
          <p:cNvSpPr/>
          <p:nvPr/>
        </p:nvSpPr>
        <p:spPr>
          <a:xfrm>
            <a:off x="140610" y="377190"/>
            <a:ext cx="1186543" cy="276999"/>
          </a:xfrm>
          <a:prstGeom prst="rect">
            <a:avLst/>
          </a:prstGeom>
        </p:spPr>
        <p:txBody>
          <a:bodyPr wrap="none">
            <a:spAutoFit/>
          </a:bodyPr>
          <a:lstStyle/>
          <a:p>
            <a:r>
              <a:rPr lang="ko-KR" altLang="en-US" sz="12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대망의 </a:t>
            </a:r>
            <a:r>
              <a:rPr lang="en-US" altLang="ko-KR" sz="12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CR </a:t>
            </a:r>
            <a:r>
              <a:rPr lang="ko-KR" altLang="en-US" sz="12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세션</a:t>
            </a:r>
            <a:endParaRPr lang="ko-KR" altLang="en-US" sz="12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endParaRPr>
          </a:p>
        </p:txBody>
      </p:sp>
      <p:cxnSp>
        <p:nvCxnSpPr>
          <p:cNvPr id="63" name="직선 연결선 62">
            <a:extLst>
              <a:ext uri="{FF2B5EF4-FFF2-40B4-BE49-F238E27FC236}">
                <a16:creationId xmlns:a16="http://schemas.microsoft.com/office/drawing/2014/main" id="{1C0C02F1-5017-4501-9EEC-656A101CF9CD}"/>
              </a:ext>
            </a:extLst>
          </p:cNvPr>
          <p:cNvCxnSpPr>
            <a:cxnSpLocks/>
          </p:cNvCxnSpPr>
          <p:nvPr/>
        </p:nvCxnSpPr>
        <p:spPr>
          <a:xfrm flipH="1">
            <a:off x="11892067" y="883444"/>
            <a:ext cx="4658" cy="537518"/>
          </a:xfrm>
          <a:prstGeom prst="line">
            <a:avLst/>
          </a:prstGeom>
          <a:ln w="152400">
            <a:solidFill>
              <a:srgbClr val="5E97E1"/>
            </a:solidFill>
            <a:tailEnd type="none" w="lg" len="lg"/>
          </a:ln>
        </p:spPr>
        <p:style>
          <a:lnRef idx="1">
            <a:schemeClr val="accent1"/>
          </a:lnRef>
          <a:fillRef idx="0">
            <a:schemeClr val="accent1"/>
          </a:fillRef>
          <a:effectRef idx="0">
            <a:schemeClr val="accent1"/>
          </a:effectRef>
          <a:fontRef idx="minor">
            <a:schemeClr val="tx1"/>
          </a:fontRef>
        </p:style>
      </p:cxnSp>
      <p:sp>
        <p:nvSpPr>
          <p:cNvPr id="9" name="직사각형 8">
            <a:extLst>
              <a:ext uri="{FF2B5EF4-FFF2-40B4-BE49-F238E27FC236}">
                <a16:creationId xmlns:a16="http://schemas.microsoft.com/office/drawing/2014/main" id="{8A2DE3A2-AD53-4BE7-9961-6DEFBBF5BB84}"/>
              </a:ext>
            </a:extLst>
          </p:cNvPr>
          <p:cNvSpPr/>
          <p:nvPr/>
        </p:nvSpPr>
        <p:spPr>
          <a:xfrm>
            <a:off x="778113" y="578130"/>
            <a:ext cx="3653564" cy="830997"/>
          </a:xfrm>
          <a:prstGeom prst="rect">
            <a:avLst/>
          </a:prstGeom>
        </p:spPr>
        <p:txBody>
          <a:bodyPr wrap="none">
            <a:spAutoFit/>
          </a:bodyPr>
          <a:lstStyle/>
          <a:p>
            <a:r>
              <a:rPr lang="en-US" altLang="ko-KR" sz="48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Model</a:t>
            </a:r>
            <a:r>
              <a:rPr lang="en-US" altLang="ko-KR" sz="48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 </a:t>
            </a:r>
            <a:r>
              <a:rPr lang="ko-KR" altLang="en-US" sz="24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실습 전 세팅</a:t>
            </a:r>
            <a:endParaRPr lang="ko-KR" altLang="en-US" sz="11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endParaRPr>
          </a:p>
        </p:txBody>
      </p:sp>
      <p:sp>
        <p:nvSpPr>
          <p:cNvPr id="5" name="TextBox 4"/>
          <p:cNvSpPr txBox="1"/>
          <p:nvPr/>
        </p:nvSpPr>
        <p:spPr>
          <a:xfrm>
            <a:off x="8754670" y="5659097"/>
            <a:ext cx="3137397" cy="923330"/>
          </a:xfrm>
          <a:prstGeom prst="rect">
            <a:avLst/>
          </a:prstGeom>
          <a:noFill/>
        </p:spPr>
        <p:txBody>
          <a:bodyPr wrap="none" rtlCol="0">
            <a:spAutoFit/>
          </a:bodyPr>
          <a:lstStyle/>
          <a:p>
            <a:pPr algn="ctr"/>
            <a:r>
              <a:rPr lang="ko-KR" altLang="en-US" dirty="0" smtClean="0">
                <a:latin typeface="더페이스샵 잉크립퀴드체" panose="03050503000000000000" pitchFamily="66" charset="-127"/>
                <a:ea typeface="더페이스샵 잉크립퀴드체" panose="03050503000000000000" pitchFamily="66" charset="-127"/>
              </a:rPr>
              <a:t>여기까지는 대부분 지난 시간에 배운 내용</a:t>
            </a:r>
            <a:r>
              <a:rPr lang="en-US" altLang="ko-KR" dirty="0" smtClean="0">
                <a:latin typeface="더페이스샵 잉크립퀴드체" panose="03050503000000000000" pitchFamily="66" charset="-127"/>
                <a:ea typeface="더페이스샵 잉크립퀴드체" panose="03050503000000000000" pitchFamily="66" charset="-127"/>
              </a:rPr>
              <a:t>!</a:t>
            </a:r>
          </a:p>
          <a:p>
            <a:pPr algn="ctr"/>
            <a:r>
              <a:rPr lang="ko-KR" altLang="en-US" dirty="0" smtClean="0">
                <a:latin typeface="더페이스샵 잉크립퀴드체" panose="03050503000000000000" pitchFamily="66" charset="-127"/>
                <a:ea typeface="더페이스샵 잉크립퀴드체" panose="03050503000000000000" pitchFamily="66" charset="-127"/>
              </a:rPr>
              <a:t>다들 기억나시나요</a:t>
            </a:r>
            <a:r>
              <a:rPr lang="en-US" altLang="ko-KR" dirty="0" smtClean="0">
                <a:latin typeface="더페이스샵 잉크립퀴드체" panose="03050503000000000000" pitchFamily="66" charset="-127"/>
                <a:ea typeface="더페이스샵 잉크립퀴드체" panose="03050503000000000000" pitchFamily="66" charset="-127"/>
              </a:rPr>
              <a:t>?</a:t>
            </a:r>
          </a:p>
          <a:p>
            <a:pPr algn="ctr"/>
            <a:r>
              <a:rPr lang="ko-KR" altLang="en-US" dirty="0" smtClean="0">
                <a:latin typeface="더페이스샵 잉크립퀴드체" panose="03050503000000000000" pitchFamily="66" charset="-127"/>
                <a:ea typeface="더페이스샵 잉크립퀴드체" panose="03050503000000000000" pitchFamily="66" charset="-127"/>
              </a:rPr>
              <a:t>위 순서는 반복하여 얼른 암기하도록 합시다 </a:t>
            </a:r>
            <a:r>
              <a:rPr lang="en-US" altLang="ko-KR" dirty="0" smtClean="0">
                <a:latin typeface="더페이스샵 잉크립퀴드체" panose="03050503000000000000" pitchFamily="66" charset="-127"/>
                <a:ea typeface="더페이스샵 잉크립퀴드체" panose="03050503000000000000" pitchFamily="66" charset="-127"/>
              </a:rPr>
              <a:t>:)</a:t>
            </a:r>
            <a:endParaRPr lang="ko-KR" altLang="en-US" dirty="0">
              <a:latin typeface="더페이스샵 잉크립퀴드체" panose="03050503000000000000" pitchFamily="66" charset="-127"/>
              <a:ea typeface="더페이스샵 잉크립퀴드체" panose="03050503000000000000" pitchFamily="66" charset="-127"/>
            </a:endParaRPr>
          </a:p>
        </p:txBody>
      </p:sp>
      <p:grpSp>
        <p:nvGrpSpPr>
          <p:cNvPr id="4" name="그룹 3"/>
          <p:cNvGrpSpPr/>
          <p:nvPr/>
        </p:nvGrpSpPr>
        <p:grpSpPr>
          <a:xfrm>
            <a:off x="1377856" y="2014514"/>
            <a:ext cx="9436288" cy="4031873"/>
            <a:chOff x="1045799" y="1935383"/>
            <a:chExt cx="9436288" cy="4031873"/>
          </a:xfrm>
        </p:grpSpPr>
        <p:sp>
          <p:nvSpPr>
            <p:cNvPr id="2" name="TextBox 1"/>
            <p:cNvSpPr txBox="1"/>
            <p:nvPr/>
          </p:nvSpPr>
          <p:spPr>
            <a:xfrm>
              <a:off x="1045799" y="1935383"/>
              <a:ext cx="3849131" cy="4031873"/>
            </a:xfrm>
            <a:prstGeom prst="rect">
              <a:avLst/>
            </a:prstGeom>
            <a:noFill/>
          </p:spPr>
          <p:txBody>
            <a:bodyPr wrap="none" rtlCol="0">
              <a:spAutoFit/>
            </a:bodyPr>
            <a:lstStyle/>
            <a:p>
              <a:r>
                <a:rPr lang="en-US" altLang="ko-KR" sz="1600" dirty="0" smtClean="0">
                  <a:latin typeface="10X10" panose="020D0604000000000000" pitchFamily="50" charset="-127"/>
                  <a:ea typeface="10X10" panose="020D0604000000000000" pitchFamily="50" charset="-127"/>
                </a:rPr>
                <a:t>1) C9</a:t>
              </a:r>
              <a:r>
                <a:rPr lang="ko-KR" altLang="en-US" sz="1600" dirty="0" smtClean="0">
                  <a:latin typeface="10X10" panose="020D0604000000000000" pitchFamily="50" charset="-127"/>
                  <a:ea typeface="10X10" panose="020D0604000000000000" pitchFamily="50" charset="-127"/>
                </a:rPr>
                <a:t>에서 장고 프로젝트를 하나 만듭니다</a:t>
              </a:r>
              <a:r>
                <a:rPr lang="en-US" altLang="ko-KR" sz="1600" dirty="0" smtClean="0">
                  <a:latin typeface="10X10" panose="020D0604000000000000" pitchFamily="50" charset="-127"/>
                  <a:ea typeface="10X10" panose="020D0604000000000000" pitchFamily="50" charset="-127"/>
                </a:rPr>
                <a:t>.</a:t>
              </a:r>
              <a:endParaRPr lang="en-US" altLang="ko-KR" sz="1600" dirty="0">
                <a:latin typeface="10X10" panose="020D0604000000000000" pitchFamily="50" charset="-127"/>
                <a:ea typeface="10X10" panose="020D0604000000000000" pitchFamily="50" charset="-127"/>
              </a:endParaRPr>
            </a:p>
            <a:p>
              <a:endParaRPr lang="en-US" altLang="ko-KR" sz="1600" dirty="0" smtClean="0">
                <a:latin typeface="10X10" panose="020D0604000000000000" pitchFamily="50" charset="-127"/>
                <a:ea typeface="10X10" panose="020D0604000000000000" pitchFamily="50" charset="-127"/>
              </a:endParaRPr>
            </a:p>
            <a:p>
              <a:r>
                <a:rPr lang="en-US" altLang="ko-KR" sz="1600" dirty="0" smtClean="0">
                  <a:latin typeface="10X10" panose="020D0604000000000000" pitchFamily="50" charset="-127"/>
                  <a:ea typeface="10X10" panose="020D0604000000000000" pitchFamily="50" charset="-127"/>
                </a:rPr>
                <a:t>2)</a:t>
              </a:r>
              <a:r>
                <a:rPr lang="en-US" altLang="ko-KR" sz="1600" dirty="0" smtClean="0">
                  <a:solidFill>
                    <a:srgbClr val="0076C8"/>
                  </a:solidFill>
                  <a:latin typeface="10X10" panose="020D0604000000000000" pitchFamily="50" charset="-127"/>
                  <a:ea typeface="10X10" panose="020D0604000000000000" pitchFamily="50" charset="-127"/>
                </a:rPr>
                <a:t> blog</a:t>
              </a:r>
              <a:r>
                <a:rPr lang="ko-KR" altLang="en-US" sz="1600" dirty="0" smtClean="0">
                  <a:latin typeface="10X10" panose="020D0604000000000000" pitchFamily="50" charset="-127"/>
                  <a:ea typeface="10X10" panose="020D0604000000000000" pitchFamily="50" charset="-127"/>
                </a:rPr>
                <a:t>라는</a:t>
              </a:r>
              <a:r>
                <a:rPr lang="en-US" altLang="ko-KR" sz="1600" dirty="0" smtClean="0">
                  <a:latin typeface="10X10" panose="020D0604000000000000" pitchFamily="50" charset="-127"/>
                  <a:ea typeface="10X10" panose="020D0604000000000000" pitchFamily="50" charset="-127"/>
                </a:rPr>
                <a:t> </a:t>
              </a:r>
              <a:r>
                <a:rPr lang="ko-KR" altLang="en-US" sz="1600" dirty="0" smtClean="0">
                  <a:latin typeface="10X10" panose="020D0604000000000000" pitchFamily="50" charset="-127"/>
                  <a:ea typeface="10X10" panose="020D0604000000000000" pitchFamily="50" charset="-127"/>
                </a:rPr>
                <a:t>앱을 만듭니다</a:t>
              </a:r>
              <a:r>
                <a:rPr lang="en-US" altLang="ko-KR" sz="1600" dirty="0" smtClean="0">
                  <a:latin typeface="10X10" panose="020D0604000000000000" pitchFamily="50" charset="-127"/>
                  <a:ea typeface="10X10" panose="020D0604000000000000" pitchFamily="50" charset="-127"/>
                </a:rPr>
                <a:t>.</a:t>
              </a:r>
            </a:p>
            <a:p>
              <a:r>
                <a:rPr lang="en-US" altLang="ko-KR" sz="1600" dirty="0" smtClean="0">
                  <a:latin typeface="10X10" panose="020D0604000000000000" pitchFamily="50" charset="-127"/>
                  <a:ea typeface="10X10" panose="020D0604000000000000" pitchFamily="50" charset="-127"/>
                </a:rPr>
                <a:t>&gt;&gt; python manage.py </a:t>
              </a:r>
              <a:r>
                <a:rPr lang="en-US" altLang="ko-KR" sz="1600" dirty="0" err="1" smtClean="0">
                  <a:latin typeface="10X10" panose="020D0604000000000000" pitchFamily="50" charset="-127"/>
                  <a:ea typeface="10X10" panose="020D0604000000000000" pitchFamily="50" charset="-127"/>
                </a:rPr>
                <a:t>startapp</a:t>
              </a:r>
              <a:r>
                <a:rPr lang="en-US" altLang="ko-KR" sz="1600" dirty="0" smtClean="0">
                  <a:latin typeface="10X10" panose="020D0604000000000000" pitchFamily="50" charset="-127"/>
                  <a:ea typeface="10X10" panose="020D0604000000000000" pitchFamily="50" charset="-127"/>
                </a:rPr>
                <a:t> </a:t>
              </a:r>
              <a:r>
                <a:rPr lang="en-US" altLang="ko-KR" sz="1600" dirty="0" smtClean="0">
                  <a:solidFill>
                    <a:srgbClr val="0076C8"/>
                  </a:solidFill>
                  <a:latin typeface="10X10" panose="020D0604000000000000" pitchFamily="50" charset="-127"/>
                  <a:ea typeface="10X10" panose="020D0604000000000000" pitchFamily="50" charset="-127"/>
                </a:rPr>
                <a:t>blog</a:t>
              </a:r>
            </a:p>
            <a:p>
              <a:endParaRPr lang="en-US" altLang="ko-KR" sz="1600" dirty="0" smtClean="0">
                <a:latin typeface="10X10" panose="020D0604000000000000" pitchFamily="50" charset="-127"/>
                <a:ea typeface="10X10" panose="020D0604000000000000" pitchFamily="50" charset="-127"/>
              </a:endParaRPr>
            </a:p>
            <a:p>
              <a:r>
                <a:rPr lang="en-US" altLang="ko-KR" sz="1600" dirty="0" smtClean="0">
                  <a:latin typeface="10X10" panose="020D0604000000000000" pitchFamily="50" charset="-127"/>
                  <a:ea typeface="10X10" panose="020D0604000000000000" pitchFamily="50" charset="-127"/>
                </a:rPr>
                <a:t>3) </a:t>
              </a:r>
              <a:r>
                <a:rPr lang="ko-KR" altLang="en-US" sz="1600" dirty="0" smtClean="0">
                  <a:latin typeface="10X10" panose="020D0604000000000000" pitchFamily="50" charset="-127"/>
                  <a:ea typeface="10X10" panose="020D0604000000000000" pitchFamily="50" charset="-127"/>
                </a:rPr>
                <a:t>프로젝트의 </a:t>
              </a:r>
              <a:r>
                <a:rPr lang="en-US" altLang="ko-KR" sz="1600" dirty="0" smtClean="0">
                  <a:latin typeface="10X10" panose="020D0604000000000000" pitchFamily="50" charset="-127"/>
                  <a:ea typeface="10X10" panose="020D0604000000000000" pitchFamily="50" charset="-127"/>
                </a:rPr>
                <a:t>setting.py</a:t>
              </a:r>
              <a:r>
                <a:rPr lang="ko-KR" altLang="en-US" sz="1600" dirty="0" smtClean="0">
                  <a:latin typeface="10X10" panose="020D0604000000000000" pitchFamily="50" charset="-127"/>
                  <a:ea typeface="10X10" panose="020D0604000000000000" pitchFamily="50" charset="-127"/>
                </a:rPr>
                <a:t>에</a:t>
              </a:r>
              <a:endParaRPr lang="en-US" altLang="ko-KR" sz="1600" dirty="0" smtClean="0">
                <a:latin typeface="10X10" panose="020D0604000000000000" pitchFamily="50" charset="-127"/>
                <a:ea typeface="10X10" panose="020D0604000000000000" pitchFamily="50" charset="-127"/>
              </a:endParaRPr>
            </a:p>
            <a:p>
              <a:r>
                <a:rPr lang="en-US" altLang="ko-KR" sz="1600" dirty="0" smtClean="0">
                  <a:latin typeface="10X10" panose="020D0604000000000000" pitchFamily="50" charset="-127"/>
                  <a:ea typeface="10X10" panose="020D0604000000000000" pitchFamily="50" charset="-127"/>
                </a:rPr>
                <a:t>‘</a:t>
              </a:r>
              <a:r>
                <a:rPr lang="ko-KR" altLang="en-US" sz="1600" dirty="0" smtClean="0">
                  <a:latin typeface="10X10" panose="020D0604000000000000" pitchFamily="50" charset="-127"/>
                  <a:ea typeface="10X10" panose="020D0604000000000000" pitchFamily="50" charset="-127"/>
                </a:rPr>
                <a:t>나 앱 새로 만들었어</a:t>
              </a:r>
              <a:r>
                <a:rPr lang="en-US" altLang="ko-KR" sz="1600" dirty="0" smtClean="0">
                  <a:latin typeface="10X10" panose="020D0604000000000000" pitchFamily="50" charset="-127"/>
                  <a:ea typeface="10X10" panose="020D0604000000000000" pitchFamily="50" charset="-127"/>
                </a:rPr>
                <a:t>~!’</a:t>
              </a:r>
              <a:r>
                <a:rPr lang="ko-KR" altLang="en-US" sz="1600" dirty="0" smtClean="0">
                  <a:latin typeface="10X10" panose="020D0604000000000000" pitchFamily="50" charset="-127"/>
                  <a:ea typeface="10X10" panose="020D0604000000000000" pitchFamily="50" charset="-127"/>
                </a:rPr>
                <a:t>라는 의미로</a:t>
              </a:r>
              <a:endParaRPr lang="en-US" altLang="ko-KR" sz="1600" dirty="0" smtClean="0">
                <a:latin typeface="10X10" panose="020D0604000000000000" pitchFamily="50" charset="-127"/>
                <a:ea typeface="10X10" panose="020D0604000000000000" pitchFamily="50" charset="-127"/>
              </a:endParaRPr>
            </a:p>
            <a:p>
              <a:r>
                <a:rPr lang="en-US" altLang="ko-KR" sz="1600" dirty="0" smtClean="0">
                  <a:latin typeface="10X10" panose="020D0604000000000000" pitchFamily="50" charset="-127"/>
                  <a:ea typeface="10X10" panose="020D0604000000000000" pitchFamily="50" charset="-127"/>
                </a:rPr>
                <a:t>INSTALLED_APP</a:t>
              </a:r>
              <a:r>
                <a:rPr lang="ko-KR" altLang="en-US" sz="1600" dirty="0" smtClean="0">
                  <a:latin typeface="10X10" panose="020D0604000000000000" pitchFamily="50" charset="-127"/>
                  <a:ea typeface="10X10" panose="020D0604000000000000" pitchFamily="50" charset="-127"/>
                </a:rPr>
                <a:t>에</a:t>
              </a:r>
              <a:endParaRPr lang="en-US" altLang="ko-KR" sz="1600" dirty="0" smtClean="0">
                <a:latin typeface="10X10" panose="020D0604000000000000" pitchFamily="50" charset="-127"/>
                <a:ea typeface="10X10" panose="020D0604000000000000" pitchFamily="50" charset="-127"/>
              </a:endParaRPr>
            </a:p>
            <a:p>
              <a:r>
                <a:rPr lang="en-US" altLang="ko-KR" sz="1600" dirty="0" smtClean="0">
                  <a:solidFill>
                    <a:srgbClr val="0076C8"/>
                  </a:solidFill>
                  <a:latin typeface="10X10" panose="020D0604000000000000" pitchFamily="50" charset="-127"/>
                  <a:ea typeface="10X10" panose="020D0604000000000000" pitchFamily="50" charset="-127"/>
                </a:rPr>
                <a:t>‘blog’,</a:t>
              </a:r>
            </a:p>
            <a:p>
              <a:r>
                <a:rPr lang="ko-KR" altLang="en-US" sz="1600" dirty="0" smtClean="0">
                  <a:latin typeface="10X10" panose="020D0604000000000000" pitchFamily="50" charset="-127"/>
                  <a:ea typeface="10X10" panose="020D0604000000000000" pitchFamily="50" charset="-127"/>
                </a:rPr>
                <a:t>써줍니다</a:t>
              </a:r>
              <a:r>
                <a:rPr lang="en-US" altLang="ko-KR" sz="1600" dirty="0" smtClean="0">
                  <a:latin typeface="10X10" panose="020D0604000000000000" pitchFamily="50" charset="-127"/>
                  <a:ea typeface="10X10" panose="020D0604000000000000" pitchFamily="50" charset="-127"/>
                </a:rPr>
                <a:t>.</a:t>
              </a:r>
            </a:p>
            <a:p>
              <a:r>
                <a:rPr lang="en-US" altLang="ko-KR" sz="1600" dirty="0" smtClean="0">
                  <a:solidFill>
                    <a:srgbClr val="0076C8"/>
                  </a:solidFill>
                  <a:latin typeface="10X10" panose="020D0604000000000000" pitchFamily="50" charset="-127"/>
                  <a:ea typeface="10X10" panose="020D0604000000000000" pitchFamily="50" charset="-127"/>
                </a:rPr>
                <a:t>++ LANGUAGE_CODE, TIME_ZONE</a:t>
              </a:r>
              <a:r>
                <a:rPr lang="ko-KR" altLang="en-US" sz="1600" dirty="0" smtClean="0">
                  <a:solidFill>
                    <a:srgbClr val="0076C8"/>
                  </a:solidFill>
                  <a:latin typeface="10X10" panose="020D0604000000000000" pitchFamily="50" charset="-127"/>
                  <a:ea typeface="10X10" panose="020D0604000000000000" pitchFamily="50" charset="-127"/>
                </a:rPr>
                <a:t>도</a:t>
              </a:r>
              <a:endParaRPr lang="en-US" altLang="ko-KR" sz="1600" dirty="0" smtClean="0">
                <a:solidFill>
                  <a:srgbClr val="0076C8"/>
                </a:solidFill>
                <a:latin typeface="10X10" panose="020D0604000000000000" pitchFamily="50" charset="-127"/>
                <a:ea typeface="10X10" panose="020D0604000000000000" pitchFamily="50" charset="-127"/>
              </a:endParaRPr>
            </a:p>
            <a:p>
              <a:r>
                <a:rPr lang="en-US" altLang="ko-KR" sz="1600" dirty="0">
                  <a:solidFill>
                    <a:srgbClr val="0076C8"/>
                  </a:solidFill>
                  <a:latin typeface="10X10" panose="020D0604000000000000" pitchFamily="50" charset="-127"/>
                  <a:ea typeface="10X10" panose="020D0604000000000000" pitchFamily="50" charset="-127"/>
                </a:rPr>
                <a:t> </a:t>
              </a:r>
              <a:r>
                <a:rPr lang="en-US" altLang="ko-KR" sz="1600" dirty="0" smtClean="0">
                  <a:solidFill>
                    <a:srgbClr val="0076C8"/>
                  </a:solidFill>
                  <a:latin typeface="10X10" panose="020D0604000000000000" pitchFamily="50" charset="-127"/>
                  <a:ea typeface="10X10" panose="020D0604000000000000" pitchFamily="50" charset="-127"/>
                </a:rPr>
                <a:t>    </a:t>
              </a:r>
              <a:r>
                <a:rPr lang="ko-KR" altLang="en-US" sz="1600" dirty="0" smtClean="0">
                  <a:solidFill>
                    <a:srgbClr val="0076C8"/>
                  </a:solidFill>
                  <a:latin typeface="10X10" panose="020D0604000000000000" pitchFamily="50" charset="-127"/>
                  <a:ea typeface="10X10" panose="020D0604000000000000" pitchFamily="50" charset="-127"/>
                </a:rPr>
                <a:t>수정한다면 더욱 원활한 실습 가능</a:t>
              </a:r>
              <a:r>
                <a:rPr lang="en-US" altLang="ko-KR" sz="1600" dirty="0">
                  <a:solidFill>
                    <a:srgbClr val="0076C8"/>
                  </a:solidFill>
                  <a:latin typeface="10X10" panose="020D0604000000000000" pitchFamily="50" charset="-127"/>
                  <a:ea typeface="10X10" panose="020D0604000000000000" pitchFamily="50" charset="-127"/>
                </a:rPr>
                <a:t> </a:t>
              </a:r>
              <a:r>
                <a:rPr lang="en-US" altLang="ko-KR" sz="1600" dirty="0" smtClean="0">
                  <a:solidFill>
                    <a:srgbClr val="0076C8"/>
                  </a:solidFill>
                  <a:latin typeface="10X10" panose="020D0604000000000000" pitchFamily="50" charset="-127"/>
                  <a:ea typeface="10X10" panose="020D0604000000000000" pitchFamily="50" charset="-127"/>
                </a:rPr>
                <a:t>!</a:t>
              </a:r>
            </a:p>
            <a:p>
              <a:endParaRPr lang="en-US" altLang="ko-KR" sz="1600" dirty="0">
                <a:latin typeface="10X10" panose="020D0604000000000000" pitchFamily="50" charset="-127"/>
                <a:ea typeface="10X10" panose="020D0604000000000000" pitchFamily="50" charset="-127"/>
              </a:endParaRPr>
            </a:p>
            <a:p>
              <a:r>
                <a:rPr lang="en-US" altLang="ko-KR" sz="1600" dirty="0" smtClean="0">
                  <a:latin typeface="10X10" panose="020D0604000000000000" pitchFamily="50" charset="-127"/>
                  <a:ea typeface="10X10" panose="020D0604000000000000" pitchFamily="50" charset="-127"/>
                </a:rPr>
                <a:t>4) </a:t>
              </a:r>
              <a:r>
                <a:rPr lang="ko-KR" altLang="en-US" sz="1600" dirty="0" smtClean="0">
                  <a:latin typeface="10X10" panose="020D0604000000000000" pitchFamily="50" charset="-127"/>
                  <a:ea typeface="10X10" panose="020D0604000000000000" pitchFamily="50" charset="-127"/>
                </a:rPr>
                <a:t>이번 프로젝트에 대한 관리자 계정도</a:t>
              </a:r>
              <a:endParaRPr lang="en-US" altLang="ko-KR" sz="1600" dirty="0" smtClean="0">
                <a:latin typeface="10X10" panose="020D0604000000000000" pitchFamily="50" charset="-127"/>
                <a:ea typeface="10X10" panose="020D0604000000000000" pitchFamily="50" charset="-127"/>
              </a:endParaRPr>
            </a:p>
            <a:p>
              <a:r>
                <a:rPr lang="ko-KR" altLang="en-US" sz="1600" dirty="0" smtClean="0">
                  <a:latin typeface="10X10" panose="020D0604000000000000" pitchFamily="50" charset="-127"/>
                  <a:ea typeface="10X10" panose="020D0604000000000000" pitchFamily="50" charset="-127"/>
                </a:rPr>
                <a:t>하나 만들어 줍시다</a:t>
              </a:r>
              <a:r>
                <a:rPr lang="en-US" altLang="ko-KR" sz="1600" dirty="0" smtClean="0">
                  <a:latin typeface="10X10" panose="020D0604000000000000" pitchFamily="50" charset="-127"/>
                  <a:ea typeface="10X10" panose="020D0604000000000000" pitchFamily="50" charset="-127"/>
                </a:rPr>
                <a:t>.</a:t>
              </a:r>
            </a:p>
            <a:p>
              <a:r>
                <a:rPr lang="en-US" altLang="ko-KR" sz="1600" dirty="0" smtClean="0">
                  <a:latin typeface="10X10" panose="020D0604000000000000" pitchFamily="50" charset="-127"/>
                  <a:ea typeface="10X10" panose="020D0604000000000000" pitchFamily="50" charset="-127"/>
                </a:rPr>
                <a:t>&gt;&gt; python manage.py </a:t>
              </a:r>
              <a:r>
                <a:rPr lang="en-US" altLang="ko-KR" sz="1600" dirty="0" err="1" smtClean="0">
                  <a:latin typeface="10X10" panose="020D0604000000000000" pitchFamily="50" charset="-127"/>
                  <a:ea typeface="10X10" panose="020D0604000000000000" pitchFamily="50" charset="-127"/>
                </a:rPr>
                <a:t>createsuperuser</a:t>
              </a:r>
              <a:endParaRPr lang="ko-KR" altLang="en-US" sz="1600" dirty="0">
                <a:latin typeface="10X10" panose="020D0604000000000000" pitchFamily="50" charset="-127"/>
                <a:ea typeface="10X10" panose="020D0604000000000000" pitchFamily="50" charset="-127"/>
              </a:endParaRPr>
            </a:p>
          </p:txBody>
        </p:sp>
        <p:pic>
          <p:nvPicPr>
            <p:cNvPr id="8" name="그림 7"/>
            <p:cNvPicPr>
              <a:picLocks noChangeAspect="1"/>
            </p:cNvPicPr>
            <p:nvPr/>
          </p:nvPicPr>
          <p:blipFill rotWithShape="1">
            <a:blip r:embed="rId3"/>
            <a:srcRect l="17942" t="73486" r="52646" b="23812"/>
            <a:stretch/>
          </p:blipFill>
          <p:spPr>
            <a:xfrm>
              <a:off x="5103263" y="2520328"/>
              <a:ext cx="5378824" cy="277906"/>
            </a:xfrm>
            <a:prstGeom prst="rect">
              <a:avLst/>
            </a:prstGeom>
          </p:spPr>
        </p:pic>
        <p:pic>
          <p:nvPicPr>
            <p:cNvPr id="10" name="그림 9"/>
            <p:cNvPicPr>
              <a:picLocks noChangeAspect="1"/>
            </p:cNvPicPr>
            <p:nvPr/>
          </p:nvPicPr>
          <p:blipFill rotWithShape="1">
            <a:blip r:embed="rId3"/>
            <a:srcRect l="20718" t="39009" r="61640" b="44533"/>
            <a:stretch/>
          </p:blipFill>
          <p:spPr>
            <a:xfrm>
              <a:off x="5103263" y="3033106"/>
              <a:ext cx="3451563" cy="1811214"/>
            </a:xfrm>
            <a:prstGeom prst="rect">
              <a:avLst/>
            </a:prstGeom>
          </p:spPr>
        </p:pic>
        <p:pic>
          <p:nvPicPr>
            <p:cNvPr id="11" name="그림 10"/>
            <p:cNvPicPr>
              <a:picLocks noChangeAspect="1"/>
            </p:cNvPicPr>
            <p:nvPr/>
          </p:nvPicPr>
          <p:blipFill rotWithShape="1">
            <a:blip r:embed="rId4"/>
            <a:srcRect l="17891" t="49870" r="53188" b="47830"/>
            <a:stretch/>
          </p:blipFill>
          <p:spPr>
            <a:xfrm>
              <a:off x="5103263" y="5031345"/>
              <a:ext cx="5289177" cy="236636"/>
            </a:xfrm>
            <a:prstGeom prst="rect">
              <a:avLst/>
            </a:prstGeom>
          </p:spPr>
        </p:pic>
      </p:grpSp>
      <p:pic>
        <p:nvPicPr>
          <p:cNvPr id="6" name="그림 5"/>
          <p:cNvPicPr>
            <a:picLocks noChangeAspect="1"/>
          </p:cNvPicPr>
          <p:nvPr/>
        </p:nvPicPr>
        <p:blipFill rotWithShape="1">
          <a:blip r:embed="rId5"/>
          <a:srcRect l="20785" t="39524" r="68114" b="54982"/>
          <a:stretch/>
        </p:blipFill>
        <p:spPr>
          <a:xfrm>
            <a:off x="8995605" y="3112237"/>
            <a:ext cx="2030293" cy="565205"/>
          </a:xfrm>
          <a:prstGeom prst="rect">
            <a:avLst/>
          </a:prstGeom>
        </p:spPr>
      </p:pic>
    </p:spTree>
    <p:extLst>
      <p:ext uri="{BB962C8B-B14F-4D97-AF65-F5344CB8AC3E}">
        <p14:creationId xmlns:p14="http://schemas.microsoft.com/office/powerpoint/2010/main" val="212230399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extBox 46">
            <a:extLst>
              <a:ext uri="{FF2B5EF4-FFF2-40B4-BE49-F238E27FC236}">
                <a16:creationId xmlns:a16="http://schemas.microsoft.com/office/drawing/2014/main" id="{A1687216-9C76-4F29-934C-F430DF40C5FA}"/>
              </a:ext>
            </a:extLst>
          </p:cNvPr>
          <p:cNvSpPr txBox="1"/>
          <p:nvPr/>
        </p:nvSpPr>
        <p:spPr>
          <a:xfrm>
            <a:off x="108999" y="578130"/>
            <a:ext cx="590226" cy="830997"/>
          </a:xfrm>
          <a:prstGeom prst="rect">
            <a:avLst/>
          </a:prstGeom>
          <a:noFill/>
        </p:spPr>
        <p:txBody>
          <a:bodyPr wrap="none" rtlCol="0">
            <a:spAutoFit/>
          </a:bodyPr>
          <a:lstStyle/>
          <a:p>
            <a:r>
              <a:rPr lang="en-US" altLang="ko-KR" sz="48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1.</a:t>
            </a:r>
            <a:endParaRPr lang="ko-KR" altLang="en-US" sz="48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endParaRPr>
          </a:p>
        </p:txBody>
      </p:sp>
      <p:cxnSp>
        <p:nvCxnSpPr>
          <p:cNvPr id="57" name="직선 연결선 56">
            <a:extLst>
              <a:ext uri="{FF2B5EF4-FFF2-40B4-BE49-F238E27FC236}">
                <a16:creationId xmlns:a16="http://schemas.microsoft.com/office/drawing/2014/main" id="{106B2A86-44CB-49BC-BDB2-D10827C1B20C}"/>
              </a:ext>
            </a:extLst>
          </p:cNvPr>
          <p:cNvCxnSpPr>
            <a:cxnSpLocks/>
          </p:cNvCxnSpPr>
          <p:nvPr/>
        </p:nvCxnSpPr>
        <p:spPr>
          <a:xfrm>
            <a:off x="0" y="1409700"/>
            <a:ext cx="11964988" cy="0"/>
          </a:xfrm>
          <a:prstGeom prst="line">
            <a:avLst/>
          </a:prstGeom>
          <a:ln w="22225">
            <a:solidFill>
              <a:srgbClr val="5E97E1"/>
            </a:solidFill>
            <a:tailEnd type="none" w="lg" len="lg"/>
          </a:ln>
        </p:spPr>
        <p:style>
          <a:lnRef idx="1">
            <a:schemeClr val="accent1"/>
          </a:lnRef>
          <a:fillRef idx="0">
            <a:schemeClr val="accent1"/>
          </a:fillRef>
          <a:effectRef idx="0">
            <a:schemeClr val="accent1"/>
          </a:effectRef>
          <a:fontRef idx="minor">
            <a:schemeClr val="tx1"/>
          </a:fontRef>
        </p:style>
      </p:cxnSp>
      <p:sp>
        <p:nvSpPr>
          <p:cNvPr id="58" name="직사각형 57">
            <a:extLst>
              <a:ext uri="{FF2B5EF4-FFF2-40B4-BE49-F238E27FC236}">
                <a16:creationId xmlns:a16="http://schemas.microsoft.com/office/drawing/2014/main" id="{7F54E38F-9565-44C2-95EB-B56A5E7E1804}"/>
              </a:ext>
            </a:extLst>
          </p:cNvPr>
          <p:cNvSpPr/>
          <p:nvPr/>
        </p:nvSpPr>
        <p:spPr>
          <a:xfrm>
            <a:off x="140610" y="377190"/>
            <a:ext cx="1186543" cy="276999"/>
          </a:xfrm>
          <a:prstGeom prst="rect">
            <a:avLst/>
          </a:prstGeom>
        </p:spPr>
        <p:txBody>
          <a:bodyPr wrap="none">
            <a:spAutoFit/>
          </a:bodyPr>
          <a:lstStyle/>
          <a:p>
            <a:r>
              <a:rPr lang="ko-KR" altLang="en-US" sz="12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대망의 </a:t>
            </a:r>
            <a:r>
              <a:rPr lang="en-US" altLang="ko-KR" sz="12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CR </a:t>
            </a:r>
            <a:r>
              <a:rPr lang="ko-KR" altLang="en-US" sz="12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세션</a:t>
            </a:r>
            <a:endParaRPr lang="ko-KR" altLang="en-US" sz="12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endParaRPr>
          </a:p>
        </p:txBody>
      </p:sp>
      <p:cxnSp>
        <p:nvCxnSpPr>
          <p:cNvPr id="63" name="직선 연결선 62">
            <a:extLst>
              <a:ext uri="{FF2B5EF4-FFF2-40B4-BE49-F238E27FC236}">
                <a16:creationId xmlns:a16="http://schemas.microsoft.com/office/drawing/2014/main" id="{1C0C02F1-5017-4501-9EEC-656A101CF9CD}"/>
              </a:ext>
            </a:extLst>
          </p:cNvPr>
          <p:cNvCxnSpPr>
            <a:cxnSpLocks/>
          </p:cNvCxnSpPr>
          <p:nvPr/>
        </p:nvCxnSpPr>
        <p:spPr>
          <a:xfrm flipH="1">
            <a:off x="11892067" y="883444"/>
            <a:ext cx="4658" cy="537518"/>
          </a:xfrm>
          <a:prstGeom prst="line">
            <a:avLst/>
          </a:prstGeom>
          <a:ln w="152400">
            <a:solidFill>
              <a:srgbClr val="5E97E1"/>
            </a:solidFill>
            <a:tailEnd type="none" w="lg" len="lg"/>
          </a:ln>
        </p:spPr>
        <p:style>
          <a:lnRef idx="1">
            <a:schemeClr val="accent1"/>
          </a:lnRef>
          <a:fillRef idx="0">
            <a:schemeClr val="accent1"/>
          </a:fillRef>
          <a:effectRef idx="0">
            <a:schemeClr val="accent1"/>
          </a:effectRef>
          <a:fontRef idx="minor">
            <a:schemeClr val="tx1"/>
          </a:fontRef>
        </p:style>
      </p:cxnSp>
      <p:sp>
        <p:nvSpPr>
          <p:cNvPr id="9" name="직사각형 8">
            <a:extLst>
              <a:ext uri="{FF2B5EF4-FFF2-40B4-BE49-F238E27FC236}">
                <a16:creationId xmlns:a16="http://schemas.microsoft.com/office/drawing/2014/main" id="{8A2DE3A2-AD53-4BE7-9961-6DEFBBF5BB84}"/>
              </a:ext>
            </a:extLst>
          </p:cNvPr>
          <p:cNvSpPr/>
          <p:nvPr/>
        </p:nvSpPr>
        <p:spPr>
          <a:xfrm>
            <a:off x="778113" y="578130"/>
            <a:ext cx="4301177" cy="830997"/>
          </a:xfrm>
          <a:prstGeom prst="rect">
            <a:avLst/>
          </a:prstGeom>
        </p:spPr>
        <p:txBody>
          <a:bodyPr wrap="none">
            <a:spAutoFit/>
          </a:bodyPr>
          <a:lstStyle/>
          <a:p>
            <a:r>
              <a:rPr lang="en-US" altLang="ko-KR" sz="48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Model</a:t>
            </a:r>
            <a:r>
              <a:rPr lang="en-US" altLang="ko-KR" sz="48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 </a:t>
            </a:r>
            <a:r>
              <a:rPr lang="en-US" altLang="ko-KR" sz="24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Post </a:t>
            </a:r>
            <a:r>
              <a:rPr lang="ko-KR" altLang="en-US" sz="24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모델 만들기</a:t>
            </a:r>
            <a:endParaRPr lang="ko-KR" altLang="en-US" sz="11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endParaRPr>
          </a:p>
        </p:txBody>
      </p:sp>
      <p:grpSp>
        <p:nvGrpSpPr>
          <p:cNvPr id="14" name="그룹 13"/>
          <p:cNvGrpSpPr/>
          <p:nvPr/>
        </p:nvGrpSpPr>
        <p:grpSpPr>
          <a:xfrm>
            <a:off x="747748" y="2231960"/>
            <a:ext cx="10696505" cy="3431750"/>
            <a:chOff x="254561" y="2671576"/>
            <a:chExt cx="10696505" cy="3431750"/>
          </a:xfrm>
        </p:grpSpPr>
        <p:sp>
          <p:nvSpPr>
            <p:cNvPr id="13" name="TextBox 12"/>
            <p:cNvSpPr txBox="1"/>
            <p:nvPr/>
          </p:nvSpPr>
          <p:spPr>
            <a:xfrm>
              <a:off x="254561" y="2671576"/>
              <a:ext cx="4975657" cy="418576"/>
            </a:xfrm>
            <a:prstGeom prst="rect">
              <a:avLst/>
            </a:prstGeom>
            <a:noFill/>
          </p:spPr>
          <p:txBody>
            <a:bodyPr wrap="none" rtlCol="0">
              <a:spAutoFit/>
            </a:bodyPr>
            <a:lstStyle/>
            <a:p>
              <a:pPr algn="ctr">
                <a:lnSpc>
                  <a:spcPct val="150000"/>
                </a:lnSpc>
              </a:pPr>
              <a:r>
                <a:rPr lang="en-US" altLang="ko-KR" sz="1600" dirty="0" smtClean="0">
                  <a:latin typeface="10X10" panose="020D0604000000000000" pitchFamily="50" charset="-127"/>
                  <a:ea typeface="10X10" panose="020D0604000000000000" pitchFamily="50" charset="-127"/>
                </a:rPr>
                <a:t>5) Blog </a:t>
              </a:r>
              <a:r>
                <a:rPr lang="ko-KR" altLang="en-US" sz="1600" dirty="0" smtClean="0">
                  <a:latin typeface="10X10" panose="020D0604000000000000" pitchFamily="50" charset="-127"/>
                  <a:ea typeface="10X10" panose="020D0604000000000000" pitchFamily="50" charset="-127"/>
                </a:rPr>
                <a:t>앱 안에 </a:t>
              </a:r>
              <a:r>
                <a:rPr lang="en-US" altLang="ko-KR" sz="1600" dirty="0" smtClean="0">
                  <a:latin typeface="10X10" panose="020D0604000000000000" pitchFamily="50" charset="-127"/>
                  <a:ea typeface="10X10" panose="020D0604000000000000" pitchFamily="50" charset="-127"/>
                </a:rPr>
                <a:t>Model.py</a:t>
              </a:r>
              <a:r>
                <a:rPr lang="ko-KR" altLang="en-US" sz="1600" dirty="0" smtClean="0">
                  <a:latin typeface="10X10" panose="020D0604000000000000" pitchFamily="50" charset="-127"/>
                  <a:ea typeface="10X10" panose="020D0604000000000000" pitchFamily="50" charset="-127"/>
                </a:rPr>
                <a:t>에 </a:t>
              </a:r>
              <a:r>
                <a:rPr lang="en-US" altLang="ko-KR" sz="1600" dirty="0" smtClean="0">
                  <a:latin typeface="10X10" panose="020D0604000000000000" pitchFamily="50" charset="-127"/>
                  <a:ea typeface="10X10" panose="020D0604000000000000" pitchFamily="50" charset="-127"/>
                </a:rPr>
                <a:t>Post </a:t>
              </a:r>
              <a:r>
                <a:rPr lang="ko-KR" altLang="en-US" sz="1600" dirty="0" smtClean="0">
                  <a:latin typeface="10X10" panose="020D0604000000000000" pitchFamily="50" charset="-127"/>
                  <a:ea typeface="10X10" panose="020D0604000000000000" pitchFamily="50" charset="-127"/>
                </a:rPr>
                <a:t>모델을 만들어 줍니다</a:t>
              </a:r>
              <a:r>
                <a:rPr lang="en-US" altLang="ko-KR" sz="1600" dirty="0" smtClean="0">
                  <a:latin typeface="10X10" panose="020D0604000000000000" pitchFamily="50" charset="-127"/>
                  <a:ea typeface="10X10" panose="020D0604000000000000" pitchFamily="50" charset="-127"/>
                </a:rPr>
                <a:t>.</a:t>
              </a:r>
            </a:p>
          </p:txBody>
        </p:sp>
        <p:sp>
          <p:nvSpPr>
            <p:cNvPr id="7" name="TextBox 6"/>
            <p:cNvSpPr txBox="1"/>
            <p:nvPr/>
          </p:nvSpPr>
          <p:spPr>
            <a:xfrm>
              <a:off x="5535288" y="3210226"/>
              <a:ext cx="5415778" cy="2893100"/>
            </a:xfrm>
            <a:prstGeom prst="rect">
              <a:avLst/>
            </a:prstGeom>
            <a:noFill/>
          </p:spPr>
          <p:txBody>
            <a:bodyPr wrap="none" rtlCol="0">
              <a:spAutoFit/>
            </a:bodyPr>
            <a:lstStyle/>
            <a:p>
              <a:r>
                <a:rPr lang="ko-KR" altLang="en-US" sz="1400" dirty="0" smtClean="0">
                  <a:latin typeface="10X10" panose="020D0604000000000000" pitchFamily="50" charset="-127"/>
                  <a:ea typeface="10X10" panose="020D0604000000000000" pitchFamily="50" charset="-127"/>
                </a:rPr>
                <a:t>우리가 처리하고자 하는 데이터가 </a:t>
              </a:r>
              <a:r>
                <a:rPr lang="ko-KR" altLang="en-US" sz="1400" dirty="0" smtClean="0">
                  <a:solidFill>
                    <a:srgbClr val="0076C8"/>
                  </a:solidFill>
                  <a:latin typeface="10X10" panose="020D0604000000000000" pitchFamily="50" charset="-127"/>
                  <a:ea typeface="10X10" panose="020D0604000000000000" pitchFamily="50" charset="-127"/>
                </a:rPr>
                <a:t>어떤 종류의 데이터인지 설명</a:t>
              </a:r>
              <a:r>
                <a:rPr lang="ko-KR" altLang="en-US" sz="1400" dirty="0" smtClean="0">
                  <a:latin typeface="10X10" panose="020D0604000000000000" pitchFamily="50" charset="-127"/>
                  <a:ea typeface="10X10" panose="020D0604000000000000" pitchFamily="50" charset="-127"/>
                </a:rPr>
                <a:t>하는 일</a:t>
              </a:r>
              <a:r>
                <a:rPr lang="en-US" altLang="ko-KR" sz="1400" dirty="0" smtClean="0">
                  <a:latin typeface="10X10" panose="020D0604000000000000" pitchFamily="50" charset="-127"/>
                  <a:ea typeface="10X10" panose="020D0604000000000000" pitchFamily="50" charset="-127"/>
                </a:rPr>
                <a:t>.</a:t>
              </a:r>
            </a:p>
            <a:p>
              <a:endParaRPr lang="en-US" altLang="ko-KR" sz="1400" dirty="0">
                <a:latin typeface="10X10" panose="020D0604000000000000" pitchFamily="50" charset="-127"/>
                <a:ea typeface="10X10" panose="020D0604000000000000" pitchFamily="50" charset="-127"/>
              </a:endParaRPr>
            </a:p>
            <a:p>
              <a:r>
                <a:rPr lang="en-US" altLang="ko-KR" sz="1400" dirty="0" smtClean="0">
                  <a:solidFill>
                    <a:schemeClr val="bg2">
                      <a:lumMod val="75000"/>
                    </a:schemeClr>
                  </a:solidFill>
                  <a:latin typeface="10X10" panose="020D0604000000000000" pitchFamily="50" charset="-127"/>
                  <a:ea typeface="10X10" panose="020D0604000000000000" pitchFamily="50" charset="-127"/>
                </a:rPr>
                <a:t>1 : UTF-8(</a:t>
              </a:r>
              <a:r>
                <a:rPr lang="ko-KR" altLang="en-US" sz="1400" dirty="0" smtClean="0">
                  <a:solidFill>
                    <a:schemeClr val="bg2">
                      <a:lumMod val="75000"/>
                    </a:schemeClr>
                  </a:solidFill>
                  <a:latin typeface="10X10" panose="020D0604000000000000" pitchFamily="50" charset="-127"/>
                  <a:ea typeface="10X10" panose="020D0604000000000000" pitchFamily="50" charset="-127"/>
                </a:rPr>
                <a:t>한글 인식 관련</a:t>
              </a:r>
              <a:r>
                <a:rPr lang="en-US" altLang="ko-KR" sz="1400" dirty="0" smtClean="0">
                  <a:solidFill>
                    <a:schemeClr val="bg2">
                      <a:lumMod val="75000"/>
                    </a:schemeClr>
                  </a:solidFill>
                  <a:latin typeface="10X10" panose="020D0604000000000000" pitchFamily="50" charset="-127"/>
                  <a:ea typeface="10X10" panose="020D0604000000000000" pitchFamily="50" charset="-127"/>
                </a:rPr>
                <a:t>) </a:t>
              </a:r>
              <a:r>
                <a:rPr lang="ko-KR" altLang="en-US" sz="1400" dirty="0" err="1" smtClean="0">
                  <a:solidFill>
                    <a:schemeClr val="bg2">
                      <a:lumMod val="75000"/>
                    </a:schemeClr>
                  </a:solidFill>
                  <a:latin typeface="10X10" panose="020D0604000000000000" pitchFamily="50" charset="-127"/>
                  <a:ea typeface="10X10" panose="020D0604000000000000" pitchFamily="50" charset="-127"/>
                </a:rPr>
                <a:t>인코딩을</a:t>
              </a:r>
              <a:r>
                <a:rPr lang="ko-KR" altLang="en-US" sz="1400" dirty="0" smtClean="0">
                  <a:solidFill>
                    <a:schemeClr val="bg2">
                      <a:lumMod val="75000"/>
                    </a:schemeClr>
                  </a:solidFill>
                  <a:latin typeface="10X10" panose="020D0604000000000000" pitchFamily="50" charset="-127"/>
                  <a:ea typeface="10X10" panose="020D0604000000000000" pitchFamily="50" charset="-127"/>
                </a:rPr>
                <a:t> 위해 설정해주는 부분</a:t>
              </a:r>
              <a:endParaRPr lang="en-US" altLang="ko-KR" sz="1400" dirty="0" smtClean="0">
                <a:solidFill>
                  <a:schemeClr val="bg2">
                    <a:lumMod val="75000"/>
                  </a:schemeClr>
                </a:solidFill>
                <a:latin typeface="10X10" panose="020D0604000000000000" pitchFamily="50" charset="-127"/>
                <a:ea typeface="10X10" panose="020D0604000000000000" pitchFamily="50" charset="-127"/>
              </a:endParaRPr>
            </a:p>
            <a:p>
              <a:r>
                <a:rPr lang="en-US" altLang="ko-KR" sz="1400" dirty="0" smtClean="0">
                  <a:solidFill>
                    <a:schemeClr val="bg2">
                      <a:lumMod val="75000"/>
                    </a:schemeClr>
                  </a:solidFill>
                  <a:latin typeface="10X10" panose="020D0604000000000000" pitchFamily="50" charset="-127"/>
                  <a:ea typeface="10X10" panose="020D0604000000000000" pitchFamily="50" charset="-127"/>
                </a:rPr>
                <a:t>2: </a:t>
              </a:r>
              <a:r>
                <a:rPr lang="ko-KR" altLang="en-US" sz="1400" dirty="0" smtClean="0">
                  <a:solidFill>
                    <a:schemeClr val="bg2">
                      <a:lumMod val="75000"/>
                    </a:schemeClr>
                  </a:solidFill>
                  <a:latin typeface="10X10" panose="020D0604000000000000" pitchFamily="50" charset="-127"/>
                  <a:ea typeface="10X10" panose="020D0604000000000000" pitchFamily="50" charset="-127"/>
                </a:rPr>
                <a:t>장고에 내재된</a:t>
              </a:r>
              <a:r>
                <a:rPr lang="en-US" altLang="ko-KR" sz="1400" dirty="0">
                  <a:solidFill>
                    <a:schemeClr val="bg2">
                      <a:lumMod val="75000"/>
                    </a:schemeClr>
                  </a:solidFill>
                  <a:latin typeface="10X10" panose="020D0604000000000000" pitchFamily="50" charset="-127"/>
                  <a:ea typeface="10X10" panose="020D0604000000000000" pitchFamily="50" charset="-127"/>
                </a:rPr>
                <a:t> </a:t>
              </a:r>
              <a:r>
                <a:rPr lang="en-US" altLang="ko-KR" sz="1400" dirty="0" smtClean="0">
                  <a:solidFill>
                    <a:schemeClr val="bg2">
                      <a:lumMod val="75000"/>
                    </a:schemeClr>
                  </a:solidFill>
                  <a:latin typeface="10X10" panose="020D0604000000000000" pitchFamily="50" charset="-127"/>
                  <a:ea typeface="10X10" panose="020D0604000000000000" pitchFamily="50" charset="-127"/>
                </a:rPr>
                <a:t>(</a:t>
              </a:r>
              <a:r>
                <a:rPr lang="ko-KR" altLang="en-US" sz="1400" dirty="0" smtClean="0">
                  <a:solidFill>
                    <a:schemeClr val="bg2">
                      <a:lumMod val="75000"/>
                    </a:schemeClr>
                  </a:solidFill>
                  <a:latin typeface="10X10" panose="020D0604000000000000" pitchFamily="50" charset="-127"/>
                  <a:ea typeface="10X10" panose="020D0604000000000000" pitchFamily="50" charset="-127"/>
                </a:rPr>
                <a:t>미리 만들어져 있는</a:t>
              </a:r>
              <a:r>
                <a:rPr lang="en-US" altLang="ko-KR" sz="1400" dirty="0" smtClean="0">
                  <a:solidFill>
                    <a:schemeClr val="bg2">
                      <a:lumMod val="75000"/>
                    </a:schemeClr>
                  </a:solidFill>
                  <a:latin typeface="10X10" panose="020D0604000000000000" pitchFamily="50" charset="-127"/>
                  <a:ea typeface="10X10" panose="020D0604000000000000" pitchFamily="50" charset="-127"/>
                </a:rPr>
                <a:t>) </a:t>
              </a:r>
              <a:r>
                <a:rPr lang="en-US" altLang="ko-KR" sz="1400" dirty="0" err="1" smtClean="0">
                  <a:solidFill>
                    <a:schemeClr val="bg2">
                      <a:lumMod val="75000"/>
                    </a:schemeClr>
                  </a:solidFill>
                  <a:latin typeface="10X10" panose="020D0604000000000000" pitchFamily="50" charset="-127"/>
                  <a:ea typeface="10X10" panose="020D0604000000000000" pitchFamily="50" charset="-127"/>
                </a:rPr>
                <a:t>timezone</a:t>
              </a:r>
              <a:r>
                <a:rPr lang="en-US" altLang="ko-KR" sz="1400" dirty="0" smtClean="0">
                  <a:solidFill>
                    <a:schemeClr val="bg2">
                      <a:lumMod val="75000"/>
                    </a:schemeClr>
                  </a:solidFill>
                  <a:latin typeface="10X10" panose="020D0604000000000000" pitchFamily="50" charset="-127"/>
                  <a:ea typeface="10X10" panose="020D0604000000000000" pitchFamily="50" charset="-127"/>
                </a:rPr>
                <a:t> </a:t>
              </a:r>
              <a:r>
                <a:rPr lang="ko-KR" altLang="en-US" sz="1400" dirty="0" smtClean="0">
                  <a:solidFill>
                    <a:schemeClr val="bg2">
                      <a:lumMod val="75000"/>
                    </a:schemeClr>
                  </a:solidFill>
                  <a:latin typeface="10X10" panose="020D0604000000000000" pitchFamily="50" charset="-127"/>
                  <a:ea typeface="10X10" panose="020D0604000000000000" pitchFamily="50" charset="-127"/>
                </a:rPr>
                <a:t>패키지를 사용할 거야</a:t>
              </a:r>
              <a:r>
                <a:rPr lang="en-US" altLang="ko-KR" sz="1400" dirty="0" smtClean="0">
                  <a:solidFill>
                    <a:schemeClr val="bg2">
                      <a:lumMod val="75000"/>
                    </a:schemeClr>
                  </a:solidFill>
                  <a:latin typeface="10X10" panose="020D0604000000000000" pitchFamily="50" charset="-127"/>
                  <a:ea typeface="10X10" panose="020D0604000000000000" pitchFamily="50" charset="-127"/>
                </a:rPr>
                <a:t>.</a:t>
              </a:r>
              <a:endParaRPr lang="en-US" altLang="ko-KR" sz="1400" dirty="0">
                <a:solidFill>
                  <a:schemeClr val="bg2">
                    <a:lumMod val="75000"/>
                  </a:schemeClr>
                </a:solidFill>
                <a:latin typeface="10X10" panose="020D0604000000000000" pitchFamily="50" charset="-127"/>
                <a:ea typeface="10X10" panose="020D0604000000000000" pitchFamily="50" charset="-127"/>
              </a:endParaRPr>
            </a:p>
            <a:p>
              <a:r>
                <a:rPr lang="en-US" altLang="ko-KR" sz="1400" dirty="0" smtClean="0">
                  <a:solidFill>
                    <a:schemeClr val="bg2">
                      <a:lumMod val="75000"/>
                    </a:schemeClr>
                  </a:solidFill>
                  <a:latin typeface="10X10" panose="020D0604000000000000" pitchFamily="50" charset="-127"/>
                  <a:ea typeface="10X10" panose="020D0604000000000000" pitchFamily="50" charset="-127"/>
                </a:rPr>
                <a:t>3 : </a:t>
              </a:r>
              <a:r>
                <a:rPr lang="ko-KR" altLang="en-US" sz="1400" dirty="0" smtClean="0">
                  <a:solidFill>
                    <a:schemeClr val="bg2">
                      <a:lumMod val="75000"/>
                    </a:schemeClr>
                  </a:solidFill>
                  <a:latin typeface="10X10" panose="020D0604000000000000" pitchFamily="50" charset="-127"/>
                  <a:ea typeface="10X10" panose="020D0604000000000000" pitchFamily="50" charset="-127"/>
                </a:rPr>
                <a:t>장고에 내재된 </a:t>
              </a:r>
              <a:r>
                <a:rPr lang="en-US" altLang="ko-KR" sz="1400" dirty="0" smtClean="0">
                  <a:solidFill>
                    <a:schemeClr val="bg2">
                      <a:lumMod val="75000"/>
                    </a:schemeClr>
                  </a:solidFill>
                  <a:latin typeface="10X10" panose="020D0604000000000000" pitchFamily="50" charset="-127"/>
                  <a:ea typeface="10X10" panose="020D0604000000000000" pitchFamily="50" charset="-127"/>
                </a:rPr>
                <a:t>(</a:t>
              </a:r>
              <a:r>
                <a:rPr lang="ko-KR" altLang="en-US" sz="1400" dirty="0" smtClean="0">
                  <a:solidFill>
                    <a:schemeClr val="bg2">
                      <a:lumMod val="75000"/>
                    </a:schemeClr>
                  </a:solidFill>
                  <a:latin typeface="10X10" panose="020D0604000000000000" pitchFamily="50" charset="-127"/>
                  <a:ea typeface="10X10" panose="020D0604000000000000" pitchFamily="50" charset="-127"/>
                </a:rPr>
                <a:t>미리 만들어져 있는</a:t>
              </a:r>
              <a:r>
                <a:rPr lang="en-US" altLang="ko-KR" sz="1400" dirty="0" smtClean="0">
                  <a:solidFill>
                    <a:schemeClr val="bg2">
                      <a:lumMod val="75000"/>
                    </a:schemeClr>
                  </a:solidFill>
                  <a:latin typeface="10X10" panose="020D0604000000000000" pitchFamily="50" charset="-127"/>
                  <a:ea typeface="10X10" panose="020D0604000000000000" pitchFamily="50" charset="-127"/>
                </a:rPr>
                <a:t>)</a:t>
              </a:r>
              <a:br>
                <a:rPr lang="en-US" altLang="ko-KR" sz="1400" dirty="0" smtClean="0">
                  <a:solidFill>
                    <a:schemeClr val="bg2">
                      <a:lumMod val="75000"/>
                    </a:schemeClr>
                  </a:solidFill>
                  <a:latin typeface="10X10" panose="020D0604000000000000" pitchFamily="50" charset="-127"/>
                  <a:ea typeface="10X10" panose="020D0604000000000000" pitchFamily="50" charset="-127"/>
                </a:rPr>
              </a:br>
              <a:r>
                <a:rPr lang="en-US" altLang="ko-KR" sz="1400" dirty="0" smtClean="0">
                  <a:solidFill>
                    <a:schemeClr val="bg2">
                      <a:lumMod val="75000"/>
                    </a:schemeClr>
                  </a:solidFill>
                  <a:latin typeface="10X10" panose="020D0604000000000000" pitchFamily="50" charset="-127"/>
                  <a:ea typeface="10X10" panose="020D0604000000000000" pitchFamily="50" charset="-127"/>
                </a:rPr>
                <a:t>    </a:t>
              </a:r>
              <a:r>
                <a:rPr lang="ko-KR" altLang="en-US" sz="1400" dirty="0" smtClean="0">
                  <a:solidFill>
                    <a:schemeClr val="bg2">
                      <a:lumMod val="75000"/>
                    </a:schemeClr>
                  </a:solidFill>
                  <a:latin typeface="10X10" panose="020D0604000000000000" pitchFamily="50" charset="-127"/>
                  <a:ea typeface="10X10" panose="020D0604000000000000" pitchFamily="50" charset="-127"/>
                </a:rPr>
                <a:t> </a:t>
              </a:r>
              <a:r>
                <a:rPr lang="en-US" altLang="ko-KR" sz="1400" dirty="0" smtClean="0">
                  <a:solidFill>
                    <a:schemeClr val="bg2">
                      <a:lumMod val="75000"/>
                    </a:schemeClr>
                  </a:solidFill>
                  <a:latin typeface="10X10" panose="020D0604000000000000" pitchFamily="50" charset="-127"/>
                  <a:ea typeface="10X10" panose="020D0604000000000000" pitchFamily="50" charset="-127"/>
                </a:rPr>
                <a:t>Model(</a:t>
              </a:r>
              <a:r>
                <a:rPr lang="ko-KR" altLang="en-US" sz="1400" dirty="0" smtClean="0">
                  <a:solidFill>
                    <a:schemeClr val="bg2">
                      <a:lumMod val="75000"/>
                    </a:schemeClr>
                  </a:solidFill>
                  <a:latin typeface="10X10" panose="020D0604000000000000" pitchFamily="50" charset="-127"/>
                  <a:ea typeface="10X10" panose="020D0604000000000000" pitchFamily="50" charset="-127"/>
                </a:rPr>
                <a:t>데이터베이스에 접근하는 성질</a:t>
              </a:r>
              <a:r>
                <a:rPr lang="en-US" altLang="ko-KR" sz="1400" dirty="0">
                  <a:solidFill>
                    <a:schemeClr val="bg2">
                      <a:lumMod val="75000"/>
                    </a:schemeClr>
                  </a:solidFill>
                  <a:latin typeface="10X10" panose="020D0604000000000000" pitchFamily="50" charset="-127"/>
                  <a:ea typeface="10X10" panose="020D0604000000000000" pitchFamily="50" charset="-127"/>
                </a:rPr>
                <a:t>O</a:t>
              </a:r>
              <a:r>
                <a:rPr lang="en-US" altLang="ko-KR" sz="1400" dirty="0" smtClean="0">
                  <a:solidFill>
                    <a:schemeClr val="bg2">
                      <a:lumMod val="75000"/>
                    </a:schemeClr>
                  </a:solidFill>
                  <a:latin typeface="10X10" panose="020D0604000000000000" pitchFamily="50" charset="-127"/>
                  <a:ea typeface="10X10" panose="020D0604000000000000" pitchFamily="50" charset="-127"/>
                </a:rPr>
                <a:t>) </a:t>
              </a:r>
              <a:r>
                <a:rPr lang="ko-KR" altLang="en-US" sz="1400" dirty="0" smtClean="0">
                  <a:solidFill>
                    <a:schemeClr val="bg2">
                      <a:lumMod val="75000"/>
                    </a:schemeClr>
                  </a:solidFill>
                  <a:latin typeface="10X10" panose="020D0604000000000000" pitchFamily="50" charset="-127"/>
                  <a:ea typeface="10X10" panose="020D0604000000000000" pitchFamily="50" charset="-127"/>
                </a:rPr>
                <a:t>패키지를 사용할 거야</a:t>
              </a:r>
              <a:r>
                <a:rPr lang="en-US" altLang="ko-KR" sz="1400" dirty="0" smtClean="0">
                  <a:solidFill>
                    <a:schemeClr val="bg2">
                      <a:lumMod val="75000"/>
                    </a:schemeClr>
                  </a:solidFill>
                  <a:latin typeface="10X10" panose="020D0604000000000000" pitchFamily="50" charset="-127"/>
                  <a:ea typeface="10X10" panose="020D0604000000000000" pitchFamily="50" charset="-127"/>
                </a:rPr>
                <a:t>.</a:t>
              </a:r>
            </a:p>
            <a:p>
              <a:r>
                <a:rPr lang="en-US" altLang="ko-KR" sz="1400" dirty="0" smtClean="0">
                  <a:solidFill>
                    <a:srgbClr val="0076C8"/>
                  </a:solidFill>
                  <a:latin typeface="10X10" panose="020D0604000000000000" pitchFamily="50" charset="-127"/>
                  <a:ea typeface="10X10" panose="020D0604000000000000" pitchFamily="50" charset="-127"/>
                </a:rPr>
                <a:t>6</a:t>
              </a:r>
              <a:r>
                <a:rPr lang="en-US" altLang="ko-KR" sz="1400" dirty="0" smtClean="0">
                  <a:latin typeface="10X10" panose="020D0604000000000000" pitchFamily="50" charset="-127"/>
                  <a:ea typeface="10X10" panose="020D0604000000000000" pitchFamily="50" charset="-127"/>
                </a:rPr>
                <a:t> : Post</a:t>
              </a:r>
              <a:r>
                <a:rPr lang="ko-KR" altLang="en-US" sz="1400" dirty="0" smtClean="0">
                  <a:latin typeface="10X10" panose="020D0604000000000000" pitchFamily="50" charset="-127"/>
                  <a:ea typeface="10X10" panose="020D0604000000000000" pitchFamily="50" charset="-127"/>
                </a:rPr>
                <a:t>라는 이름의 모델을 </a:t>
              </a:r>
              <a:r>
                <a:rPr lang="ko-KR" altLang="en-US" sz="1400" dirty="0" err="1" smtClean="0">
                  <a:latin typeface="10X10" panose="020D0604000000000000" pitchFamily="50" charset="-127"/>
                  <a:ea typeface="10X10" panose="020D0604000000000000" pitchFamily="50" charset="-127"/>
                </a:rPr>
                <a:t>만들건데</a:t>
              </a:r>
              <a:r>
                <a:rPr lang="en-US" altLang="ko-KR" sz="1400" dirty="0" smtClean="0">
                  <a:latin typeface="10X10" panose="020D0604000000000000" pitchFamily="50" charset="-127"/>
                  <a:ea typeface="10X10" panose="020D0604000000000000" pitchFamily="50" charset="-127"/>
                </a:rPr>
                <a:t>, (class</a:t>
              </a:r>
              <a:r>
                <a:rPr lang="ko-KR" altLang="en-US" sz="1400" dirty="0" smtClean="0">
                  <a:latin typeface="10X10" panose="020D0604000000000000" pitchFamily="50" charset="-127"/>
                  <a:ea typeface="10X10" panose="020D0604000000000000" pitchFamily="50" charset="-127"/>
                </a:rPr>
                <a:t>로 정의</a:t>
              </a:r>
              <a:r>
                <a:rPr lang="en-US" altLang="ko-KR" sz="1400" dirty="0" smtClean="0">
                  <a:latin typeface="10X10" panose="020D0604000000000000" pitchFamily="50" charset="-127"/>
                  <a:ea typeface="10X10" panose="020D0604000000000000" pitchFamily="50" charset="-127"/>
                </a:rPr>
                <a:t>)</a:t>
              </a:r>
            </a:p>
            <a:p>
              <a:r>
                <a:rPr lang="en-US" altLang="ko-KR" sz="1400" dirty="0" smtClean="0">
                  <a:solidFill>
                    <a:srgbClr val="0076C8"/>
                  </a:solidFill>
                  <a:latin typeface="10X10" panose="020D0604000000000000" pitchFamily="50" charset="-127"/>
                  <a:ea typeface="10X10" panose="020D0604000000000000" pitchFamily="50" charset="-127"/>
                </a:rPr>
                <a:t>7-9 </a:t>
              </a:r>
              <a:r>
                <a:rPr lang="en-US" altLang="ko-KR" sz="1400" dirty="0" smtClean="0">
                  <a:latin typeface="10X10" panose="020D0604000000000000" pitchFamily="50" charset="-127"/>
                  <a:ea typeface="10X10" panose="020D0604000000000000" pitchFamily="50" charset="-127"/>
                </a:rPr>
                <a:t>: </a:t>
              </a:r>
              <a:r>
                <a:rPr lang="ko-KR" altLang="en-US" sz="1400" dirty="0" smtClean="0">
                  <a:latin typeface="10X10" panose="020D0604000000000000" pitchFamily="50" charset="-127"/>
                  <a:ea typeface="10X10" panose="020D0604000000000000" pitchFamily="50" charset="-127"/>
                </a:rPr>
                <a:t>그 </a:t>
              </a:r>
              <a:r>
                <a:rPr lang="en-US" altLang="ko-KR" sz="1400" dirty="0" smtClean="0">
                  <a:latin typeface="10X10" panose="020D0604000000000000" pitchFamily="50" charset="-127"/>
                  <a:ea typeface="10X10" panose="020D0604000000000000" pitchFamily="50" charset="-127"/>
                </a:rPr>
                <a:t>Post</a:t>
              </a:r>
              <a:r>
                <a:rPr lang="ko-KR" altLang="en-US" sz="1400" dirty="0" smtClean="0">
                  <a:latin typeface="10X10" panose="020D0604000000000000" pitchFamily="50" charset="-127"/>
                  <a:ea typeface="10X10" panose="020D0604000000000000" pitchFamily="50" charset="-127"/>
                </a:rPr>
                <a:t>라는 모델은 </a:t>
              </a:r>
              <a:r>
                <a:rPr lang="en-US" altLang="ko-KR" sz="1400" dirty="0" smtClean="0">
                  <a:latin typeface="10X10" panose="020D0604000000000000" pitchFamily="50" charset="-127"/>
                  <a:ea typeface="10X10" panose="020D0604000000000000" pitchFamily="50" charset="-127"/>
                </a:rPr>
                <a:t>200</a:t>
              </a:r>
              <a:r>
                <a:rPr lang="ko-KR" altLang="en-US" sz="1400" dirty="0" smtClean="0">
                  <a:latin typeface="10X10" panose="020D0604000000000000" pitchFamily="50" charset="-127"/>
                  <a:ea typeface="10X10" panose="020D0604000000000000" pitchFamily="50" charset="-127"/>
                </a:rPr>
                <a:t>자 아내의 짧은 글인 제목</a:t>
              </a:r>
              <a:r>
                <a:rPr lang="en-US" altLang="ko-KR" sz="1400" dirty="0" smtClean="0">
                  <a:latin typeface="10X10" panose="020D0604000000000000" pitchFamily="50" charset="-127"/>
                  <a:ea typeface="10X10" panose="020D0604000000000000" pitchFamily="50" charset="-127"/>
                </a:rPr>
                <a:t>,</a:t>
              </a:r>
            </a:p>
            <a:p>
              <a:r>
                <a:rPr lang="en-US" altLang="ko-KR" sz="1400" dirty="0">
                  <a:latin typeface="10X10" panose="020D0604000000000000" pitchFamily="50" charset="-127"/>
                  <a:ea typeface="10X10" panose="020D0604000000000000" pitchFamily="50" charset="-127"/>
                </a:rPr>
                <a:t> </a:t>
              </a:r>
              <a:r>
                <a:rPr lang="en-US" altLang="ko-KR" sz="1400" dirty="0" smtClean="0">
                  <a:latin typeface="10X10" panose="020D0604000000000000" pitchFamily="50" charset="-127"/>
                  <a:ea typeface="10X10" panose="020D0604000000000000" pitchFamily="50" charset="-127"/>
                </a:rPr>
                <a:t>      </a:t>
              </a:r>
              <a:r>
                <a:rPr lang="ko-KR" altLang="en-US" sz="1400" dirty="0" smtClean="0">
                  <a:latin typeface="10X10" panose="020D0604000000000000" pitchFamily="50" charset="-127"/>
                  <a:ea typeface="10X10" panose="020D0604000000000000" pitchFamily="50" charset="-127"/>
                </a:rPr>
                <a:t>날짜와 시간이 들어가는 발행 일시</a:t>
              </a:r>
              <a:r>
                <a:rPr lang="en-US" altLang="ko-KR" sz="1400" dirty="0" smtClean="0">
                  <a:latin typeface="10X10" panose="020D0604000000000000" pitchFamily="50" charset="-127"/>
                  <a:ea typeface="10X10" panose="020D0604000000000000" pitchFamily="50" charset="-127"/>
                </a:rPr>
                <a:t>(</a:t>
              </a:r>
              <a:r>
                <a:rPr lang="ko-KR" altLang="en-US" sz="1400" dirty="0" smtClean="0">
                  <a:latin typeface="10X10" panose="020D0604000000000000" pitchFamily="50" charset="-127"/>
                  <a:ea typeface="10X10" panose="020D0604000000000000" pitchFamily="50" charset="-127"/>
                </a:rPr>
                <a:t>기본 설정은 현재 시각으로</a:t>
              </a:r>
              <a:r>
                <a:rPr lang="en-US" altLang="ko-KR" sz="1400" dirty="0" smtClean="0">
                  <a:latin typeface="10X10" panose="020D0604000000000000" pitchFamily="50" charset="-127"/>
                  <a:ea typeface="10X10" panose="020D0604000000000000" pitchFamily="50" charset="-127"/>
                </a:rPr>
                <a:t>),</a:t>
              </a:r>
            </a:p>
            <a:p>
              <a:r>
                <a:rPr lang="en-US" altLang="ko-KR" sz="1400" dirty="0">
                  <a:latin typeface="10X10" panose="020D0604000000000000" pitchFamily="50" charset="-127"/>
                  <a:ea typeface="10X10" panose="020D0604000000000000" pitchFamily="50" charset="-127"/>
                </a:rPr>
                <a:t> </a:t>
              </a:r>
              <a:r>
                <a:rPr lang="en-US" altLang="ko-KR" sz="1400" dirty="0" smtClean="0">
                  <a:latin typeface="10X10" panose="020D0604000000000000" pitchFamily="50" charset="-127"/>
                  <a:ea typeface="10X10" panose="020D0604000000000000" pitchFamily="50" charset="-127"/>
                </a:rPr>
                <a:t>      </a:t>
              </a:r>
              <a:r>
                <a:rPr lang="ko-KR" altLang="en-US" sz="1400" dirty="0" smtClean="0">
                  <a:latin typeface="10X10" panose="020D0604000000000000" pitchFamily="50" charset="-127"/>
                  <a:ea typeface="10X10" panose="020D0604000000000000" pitchFamily="50" charset="-127"/>
                </a:rPr>
                <a:t>그리고 길이 제한 없는 긴 글인 본문으로 이루어져 있어</a:t>
              </a:r>
              <a:r>
                <a:rPr lang="en-US" altLang="ko-KR" sz="1400" dirty="0" smtClean="0">
                  <a:latin typeface="10X10" panose="020D0604000000000000" pitchFamily="50" charset="-127"/>
                  <a:ea typeface="10X10" panose="020D0604000000000000" pitchFamily="50" charset="-127"/>
                </a:rPr>
                <a:t>.</a:t>
              </a:r>
            </a:p>
            <a:p>
              <a:endParaRPr lang="en-US" altLang="ko-KR" sz="1400" dirty="0">
                <a:latin typeface="10X10" panose="020D0604000000000000" pitchFamily="50" charset="-127"/>
                <a:ea typeface="10X10" panose="020D0604000000000000" pitchFamily="50" charset="-127"/>
              </a:endParaRPr>
            </a:p>
            <a:p>
              <a:r>
                <a:rPr lang="ko-KR" altLang="en-US" sz="1400" dirty="0" smtClean="0">
                  <a:latin typeface="10X10" panose="020D0604000000000000" pitchFamily="50" charset="-127"/>
                  <a:ea typeface="10X10" panose="020D0604000000000000" pitchFamily="50" charset="-127"/>
                </a:rPr>
                <a:t>데이터 타입 종류는 정말 많아요</a:t>
              </a:r>
              <a:r>
                <a:rPr lang="en-US" altLang="ko-KR" sz="1400" dirty="0" smtClean="0">
                  <a:latin typeface="10X10" panose="020D0604000000000000" pitchFamily="50" charset="-127"/>
                  <a:ea typeface="10X10" panose="020D0604000000000000" pitchFamily="50" charset="-127"/>
                </a:rPr>
                <a:t>!</a:t>
              </a:r>
            </a:p>
            <a:p>
              <a:r>
                <a:rPr lang="ko-KR" altLang="en-US" sz="1400" dirty="0" smtClean="0">
                  <a:latin typeface="10X10" panose="020D0604000000000000" pitchFamily="50" charset="-127"/>
                  <a:ea typeface="10X10" panose="020D0604000000000000" pitchFamily="50" charset="-127"/>
                </a:rPr>
                <a:t>참고</a:t>
              </a:r>
              <a:r>
                <a:rPr lang="en-US" altLang="ko-KR" sz="1400" dirty="0">
                  <a:latin typeface="10X10" panose="020D0604000000000000" pitchFamily="50" charset="-127"/>
                  <a:ea typeface="10X10" panose="020D0604000000000000" pitchFamily="50" charset="-127"/>
                </a:rPr>
                <a:t>: </a:t>
              </a:r>
              <a:r>
                <a:rPr lang="en-US" altLang="ko-KR" sz="1400" dirty="0">
                  <a:latin typeface="10X10" panose="020D0604000000000000" pitchFamily="50" charset="-127"/>
                  <a:ea typeface="10X10" panose="020D0604000000000000" pitchFamily="50" charset="-127"/>
                  <a:hlinkClick r:id="rId3"/>
                </a:rPr>
                <a:t>https://docs.djangoproject.com/en/2.1/ref/models/fields</a:t>
              </a:r>
              <a:r>
                <a:rPr lang="en-US" altLang="ko-KR" sz="1400" dirty="0" smtClean="0">
                  <a:latin typeface="10X10" panose="020D0604000000000000" pitchFamily="50" charset="-127"/>
                  <a:ea typeface="10X10" panose="020D0604000000000000" pitchFamily="50" charset="-127"/>
                  <a:hlinkClick r:id="rId3"/>
                </a:rPr>
                <a:t>/</a:t>
              </a:r>
              <a:endParaRPr lang="en-US" altLang="ko-KR" sz="1400" dirty="0">
                <a:latin typeface="10X10" panose="020D0604000000000000" pitchFamily="50" charset="-127"/>
                <a:ea typeface="10X10" panose="020D0604000000000000" pitchFamily="50" charset="-127"/>
              </a:endParaRPr>
            </a:p>
          </p:txBody>
        </p:sp>
        <p:pic>
          <p:nvPicPr>
            <p:cNvPr id="12" name="그림 11"/>
            <p:cNvPicPr>
              <a:picLocks noChangeAspect="1"/>
            </p:cNvPicPr>
            <p:nvPr/>
          </p:nvPicPr>
          <p:blipFill rotWithShape="1">
            <a:blip r:embed="rId4"/>
            <a:srcRect l="18628" t="22070" r="53039" b="61547"/>
            <a:stretch/>
          </p:blipFill>
          <p:spPr>
            <a:xfrm>
              <a:off x="254561" y="3210226"/>
              <a:ext cx="5181600" cy="1685365"/>
            </a:xfrm>
            <a:prstGeom prst="rect">
              <a:avLst/>
            </a:prstGeom>
          </p:spPr>
        </p:pic>
      </p:grpSp>
    </p:spTree>
    <p:extLst>
      <p:ext uri="{BB962C8B-B14F-4D97-AF65-F5344CB8AC3E}">
        <p14:creationId xmlns:p14="http://schemas.microsoft.com/office/powerpoint/2010/main" val="318612424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1687216-9C76-4F29-934C-F430DF40C5FA}"/>
              </a:ext>
            </a:extLst>
          </p:cNvPr>
          <p:cNvSpPr txBox="1"/>
          <p:nvPr/>
        </p:nvSpPr>
        <p:spPr>
          <a:xfrm>
            <a:off x="108999" y="578130"/>
            <a:ext cx="753732" cy="830997"/>
          </a:xfrm>
          <a:prstGeom prst="rect">
            <a:avLst/>
          </a:prstGeom>
          <a:noFill/>
        </p:spPr>
        <p:txBody>
          <a:bodyPr wrap="none" rtlCol="0">
            <a:spAutoFit/>
          </a:bodyPr>
          <a:lstStyle/>
          <a:p>
            <a:r>
              <a:rPr lang="en-US" altLang="ko-KR" sz="48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0.</a:t>
            </a:r>
            <a:endParaRPr lang="ko-KR" altLang="en-US" sz="48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endParaRPr>
          </a:p>
        </p:txBody>
      </p:sp>
      <p:cxnSp>
        <p:nvCxnSpPr>
          <p:cNvPr id="3" name="직선 연결선 2">
            <a:extLst>
              <a:ext uri="{FF2B5EF4-FFF2-40B4-BE49-F238E27FC236}">
                <a16:creationId xmlns:a16="http://schemas.microsoft.com/office/drawing/2014/main" id="{106B2A86-44CB-49BC-BDB2-D10827C1B20C}"/>
              </a:ext>
            </a:extLst>
          </p:cNvPr>
          <p:cNvCxnSpPr>
            <a:cxnSpLocks/>
          </p:cNvCxnSpPr>
          <p:nvPr/>
        </p:nvCxnSpPr>
        <p:spPr>
          <a:xfrm>
            <a:off x="0" y="1409700"/>
            <a:ext cx="11964988" cy="0"/>
          </a:xfrm>
          <a:prstGeom prst="line">
            <a:avLst/>
          </a:prstGeom>
          <a:ln w="22225">
            <a:solidFill>
              <a:srgbClr val="5E97E1"/>
            </a:solidFill>
            <a:tailEnd type="none" w="lg" len="lg"/>
          </a:ln>
        </p:spPr>
        <p:style>
          <a:lnRef idx="1">
            <a:schemeClr val="accent1"/>
          </a:lnRef>
          <a:fillRef idx="0">
            <a:schemeClr val="accent1"/>
          </a:fillRef>
          <a:effectRef idx="0">
            <a:schemeClr val="accent1"/>
          </a:effectRef>
          <a:fontRef idx="minor">
            <a:schemeClr val="tx1"/>
          </a:fontRef>
        </p:style>
      </p:cxnSp>
      <p:sp>
        <p:nvSpPr>
          <p:cNvPr id="4" name="직사각형 3">
            <a:extLst>
              <a:ext uri="{FF2B5EF4-FFF2-40B4-BE49-F238E27FC236}">
                <a16:creationId xmlns:a16="http://schemas.microsoft.com/office/drawing/2014/main" id="{7F54E38F-9565-44C2-95EB-B56A5E7E1804}"/>
              </a:ext>
            </a:extLst>
          </p:cNvPr>
          <p:cNvSpPr/>
          <p:nvPr/>
        </p:nvSpPr>
        <p:spPr>
          <a:xfrm>
            <a:off x="140610" y="377190"/>
            <a:ext cx="1186543" cy="276999"/>
          </a:xfrm>
          <a:prstGeom prst="rect">
            <a:avLst/>
          </a:prstGeom>
        </p:spPr>
        <p:txBody>
          <a:bodyPr wrap="none">
            <a:spAutoFit/>
          </a:bodyPr>
          <a:lstStyle/>
          <a:p>
            <a:r>
              <a:rPr lang="ko-KR" altLang="en-US" sz="12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대망의 </a:t>
            </a:r>
            <a:r>
              <a:rPr lang="en-US" altLang="ko-KR" sz="12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CR </a:t>
            </a:r>
            <a:r>
              <a:rPr lang="ko-KR" altLang="en-US" sz="12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세션</a:t>
            </a:r>
            <a:endParaRPr lang="ko-KR" altLang="en-US" sz="12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endParaRPr>
          </a:p>
        </p:txBody>
      </p:sp>
      <p:sp>
        <p:nvSpPr>
          <p:cNvPr id="5" name="직사각형 4">
            <a:extLst>
              <a:ext uri="{FF2B5EF4-FFF2-40B4-BE49-F238E27FC236}">
                <a16:creationId xmlns:a16="http://schemas.microsoft.com/office/drawing/2014/main" id="{8A2DE3A2-AD53-4BE7-9961-6DEFBBF5BB84}"/>
              </a:ext>
            </a:extLst>
          </p:cNvPr>
          <p:cNvSpPr/>
          <p:nvPr/>
        </p:nvSpPr>
        <p:spPr>
          <a:xfrm>
            <a:off x="778113" y="578130"/>
            <a:ext cx="2674130" cy="830997"/>
          </a:xfrm>
          <a:prstGeom prst="rect">
            <a:avLst/>
          </a:prstGeom>
        </p:spPr>
        <p:txBody>
          <a:bodyPr wrap="none">
            <a:spAutoFit/>
          </a:bodyPr>
          <a:lstStyle/>
          <a:p>
            <a:r>
              <a:rPr lang="en-US" altLang="ko-KR" sz="48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2</a:t>
            </a:r>
            <a:r>
              <a:rPr lang="ko-KR" altLang="en-US" sz="48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시간 뒤</a:t>
            </a:r>
            <a:r>
              <a:rPr lang="en-US" altLang="ko-KR" sz="48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a:t>
            </a:r>
            <a:endParaRPr lang="ko-KR" altLang="en-US" sz="48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endParaRPr>
          </a:p>
        </p:txBody>
      </p:sp>
      <p:cxnSp>
        <p:nvCxnSpPr>
          <p:cNvPr id="6" name="직선 연결선 5">
            <a:extLst>
              <a:ext uri="{FF2B5EF4-FFF2-40B4-BE49-F238E27FC236}">
                <a16:creationId xmlns:a16="http://schemas.microsoft.com/office/drawing/2014/main" id="{1C0C02F1-5017-4501-9EEC-656A101CF9CD}"/>
              </a:ext>
            </a:extLst>
          </p:cNvPr>
          <p:cNvCxnSpPr>
            <a:cxnSpLocks/>
          </p:cNvCxnSpPr>
          <p:nvPr/>
        </p:nvCxnSpPr>
        <p:spPr>
          <a:xfrm flipH="1">
            <a:off x="11892067" y="883444"/>
            <a:ext cx="4658" cy="537518"/>
          </a:xfrm>
          <a:prstGeom prst="line">
            <a:avLst/>
          </a:prstGeom>
          <a:ln w="152400">
            <a:solidFill>
              <a:srgbClr val="5E97E1"/>
            </a:solidFill>
            <a:tailEnd type="none" w="lg" len="lg"/>
          </a:ln>
        </p:spPr>
        <p:style>
          <a:lnRef idx="1">
            <a:schemeClr val="accent1"/>
          </a:lnRef>
          <a:fillRef idx="0">
            <a:schemeClr val="accent1"/>
          </a:fillRef>
          <a:effectRef idx="0">
            <a:schemeClr val="accent1"/>
          </a:effectRef>
          <a:fontRef idx="minor">
            <a:schemeClr val="tx1"/>
          </a:fontRef>
        </p:style>
      </p:cxnSp>
      <p:pic>
        <p:nvPicPr>
          <p:cNvPr id="8" name="bandicam 2019-02-14 04-21-30-409">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062404" y="1769450"/>
            <a:ext cx="10067193" cy="4717686"/>
          </a:xfrm>
          <a:prstGeom prst="rect">
            <a:avLst/>
          </a:prstGeom>
        </p:spPr>
      </p:pic>
    </p:spTree>
    <p:extLst>
      <p:ext uri="{BB962C8B-B14F-4D97-AF65-F5344CB8AC3E}">
        <p14:creationId xmlns:p14="http://schemas.microsoft.com/office/powerpoint/2010/main" val="177166033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8"/>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8"/>
                                        </p:tgtEl>
                                      </p:cBhvr>
                                    </p:cmd>
                                  </p:childTnLst>
                                </p:cTn>
                              </p:par>
                            </p:childTnLst>
                          </p:cTn>
                        </p:par>
                      </p:childTnLst>
                    </p:cTn>
                  </p:par>
                </p:childTnLst>
              </p:cTn>
              <p:nextCondLst>
                <p:cond evt="onClick" delay="0">
                  <p:tgtEl>
                    <p:spTgt spid="8"/>
                  </p:tgtEl>
                </p:cond>
              </p:nextCondLst>
            </p:seq>
            <p:video>
              <p:cMediaNode vol="80000">
                <p:cTn id="7" fill="hold" display="0">
                  <p:stCondLst>
                    <p:cond delay="indefinite"/>
                  </p:stCondLst>
                </p:cTn>
                <p:tgtEl>
                  <p:spTgt spid="8"/>
                </p:tgtEl>
              </p:cMediaNode>
            </p:vide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extBox 46">
            <a:extLst>
              <a:ext uri="{FF2B5EF4-FFF2-40B4-BE49-F238E27FC236}">
                <a16:creationId xmlns:a16="http://schemas.microsoft.com/office/drawing/2014/main" id="{A1687216-9C76-4F29-934C-F430DF40C5FA}"/>
              </a:ext>
            </a:extLst>
          </p:cNvPr>
          <p:cNvSpPr txBox="1"/>
          <p:nvPr/>
        </p:nvSpPr>
        <p:spPr>
          <a:xfrm>
            <a:off x="108999" y="578130"/>
            <a:ext cx="590226" cy="830997"/>
          </a:xfrm>
          <a:prstGeom prst="rect">
            <a:avLst/>
          </a:prstGeom>
          <a:noFill/>
        </p:spPr>
        <p:txBody>
          <a:bodyPr wrap="none" rtlCol="0">
            <a:spAutoFit/>
          </a:bodyPr>
          <a:lstStyle/>
          <a:p>
            <a:r>
              <a:rPr lang="en-US" altLang="ko-KR" sz="48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1</a:t>
            </a:r>
            <a:r>
              <a:rPr lang="en-US" altLang="ko-KR" sz="48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a:t>
            </a:r>
            <a:endParaRPr lang="ko-KR" altLang="en-US" sz="48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endParaRPr>
          </a:p>
        </p:txBody>
      </p:sp>
      <p:cxnSp>
        <p:nvCxnSpPr>
          <p:cNvPr id="57" name="직선 연결선 56">
            <a:extLst>
              <a:ext uri="{FF2B5EF4-FFF2-40B4-BE49-F238E27FC236}">
                <a16:creationId xmlns:a16="http://schemas.microsoft.com/office/drawing/2014/main" id="{106B2A86-44CB-49BC-BDB2-D10827C1B20C}"/>
              </a:ext>
            </a:extLst>
          </p:cNvPr>
          <p:cNvCxnSpPr>
            <a:cxnSpLocks/>
          </p:cNvCxnSpPr>
          <p:nvPr/>
        </p:nvCxnSpPr>
        <p:spPr>
          <a:xfrm>
            <a:off x="0" y="1409700"/>
            <a:ext cx="11964988" cy="0"/>
          </a:xfrm>
          <a:prstGeom prst="line">
            <a:avLst/>
          </a:prstGeom>
          <a:ln w="22225">
            <a:solidFill>
              <a:srgbClr val="5E97E1"/>
            </a:solidFill>
            <a:tailEnd type="none" w="lg" len="lg"/>
          </a:ln>
        </p:spPr>
        <p:style>
          <a:lnRef idx="1">
            <a:schemeClr val="accent1"/>
          </a:lnRef>
          <a:fillRef idx="0">
            <a:schemeClr val="accent1"/>
          </a:fillRef>
          <a:effectRef idx="0">
            <a:schemeClr val="accent1"/>
          </a:effectRef>
          <a:fontRef idx="minor">
            <a:schemeClr val="tx1"/>
          </a:fontRef>
        </p:style>
      </p:cxnSp>
      <p:sp>
        <p:nvSpPr>
          <p:cNvPr id="58" name="직사각형 57">
            <a:extLst>
              <a:ext uri="{FF2B5EF4-FFF2-40B4-BE49-F238E27FC236}">
                <a16:creationId xmlns:a16="http://schemas.microsoft.com/office/drawing/2014/main" id="{7F54E38F-9565-44C2-95EB-B56A5E7E1804}"/>
              </a:ext>
            </a:extLst>
          </p:cNvPr>
          <p:cNvSpPr/>
          <p:nvPr/>
        </p:nvSpPr>
        <p:spPr>
          <a:xfrm>
            <a:off x="140610" y="377190"/>
            <a:ext cx="1186543" cy="276999"/>
          </a:xfrm>
          <a:prstGeom prst="rect">
            <a:avLst/>
          </a:prstGeom>
        </p:spPr>
        <p:txBody>
          <a:bodyPr wrap="none">
            <a:spAutoFit/>
          </a:bodyPr>
          <a:lstStyle/>
          <a:p>
            <a:r>
              <a:rPr lang="ko-KR" altLang="en-US" sz="12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대망의 </a:t>
            </a:r>
            <a:r>
              <a:rPr lang="en-US" altLang="ko-KR" sz="12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CR </a:t>
            </a:r>
            <a:r>
              <a:rPr lang="ko-KR" altLang="en-US" sz="12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세션</a:t>
            </a:r>
            <a:endParaRPr lang="ko-KR" altLang="en-US" sz="12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endParaRPr>
          </a:p>
        </p:txBody>
      </p:sp>
      <p:cxnSp>
        <p:nvCxnSpPr>
          <p:cNvPr id="63" name="직선 연결선 62">
            <a:extLst>
              <a:ext uri="{FF2B5EF4-FFF2-40B4-BE49-F238E27FC236}">
                <a16:creationId xmlns:a16="http://schemas.microsoft.com/office/drawing/2014/main" id="{1C0C02F1-5017-4501-9EEC-656A101CF9CD}"/>
              </a:ext>
            </a:extLst>
          </p:cNvPr>
          <p:cNvCxnSpPr>
            <a:cxnSpLocks/>
          </p:cNvCxnSpPr>
          <p:nvPr/>
        </p:nvCxnSpPr>
        <p:spPr>
          <a:xfrm flipH="1">
            <a:off x="11892067" y="883444"/>
            <a:ext cx="4658" cy="537518"/>
          </a:xfrm>
          <a:prstGeom prst="line">
            <a:avLst/>
          </a:prstGeom>
          <a:ln w="152400">
            <a:solidFill>
              <a:srgbClr val="5E97E1"/>
            </a:solidFill>
            <a:tailEnd type="none" w="lg" len="lg"/>
          </a:ln>
        </p:spPr>
        <p:style>
          <a:lnRef idx="1">
            <a:schemeClr val="accent1"/>
          </a:lnRef>
          <a:fillRef idx="0">
            <a:schemeClr val="accent1"/>
          </a:fillRef>
          <a:effectRef idx="0">
            <a:schemeClr val="accent1"/>
          </a:effectRef>
          <a:fontRef idx="minor">
            <a:schemeClr val="tx1"/>
          </a:fontRef>
        </p:style>
      </p:cxnSp>
      <p:sp>
        <p:nvSpPr>
          <p:cNvPr id="9" name="직사각형 8">
            <a:extLst>
              <a:ext uri="{FF2B5EF4-FFF2-40B4-BE49-F238E27FC236}">
                <a16:creationId xmlns:a16="http://schemas.microsoft.com/office/drawing/2014/main" id="{8A2DE3A2-AD53-4BE7-9961-6DEFBBF5BB84}"/>
              </a:ext>
            </a:extLst>
          </p:cNvPr>
          <p:cNvSpPr/>
          <p:nvPr/>
        </p:nvSpPr>
        <p:spPr>
          <a:xfrm>
            <a:off x="778113" y="578130"/>
            <a:ext cx="3758786" cy="830997"/>
          </a:xfrm>
          <a:prstGeom prst="rect">
            <a:avLst/>
          </a:prstGeom>
        </p:spPr>
        <p:txBody>
          <a:bodyPr wrap="none">
            <a:spAutoFit/>
          </a:bodyPr>
          <a:lstStyle/>
          <a:p>
            <a:r>
              <a:rPr lang="en-US" altLang="ko-KR" sz="48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Model</a:t>
            </a:r>
            <a:r>
              <a:rPr lang="en-US" altLang="ko-KR" sz="48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 </a:t>
            </a:r>
            <a:r>
              <a:rPr lang="en-US" altLang="ko-KR" sz="24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migrate</a:t>
            </a:r>
            <a:r>
              <a:rPr lang="ko-KR" altLang="en-US" sz="24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하기</a:t>
            </a:r>
            <a:endParaRPr lang="ko-KR" altLang="en-US" sz="11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endParaRPr>
          </a:p>
        </p:txBody>
      </p:sp>
      <p:grpSp>
        <p:nvGrpSpPr>
          <p:cNvPr id="32" name="그룹 31"/>
          <p:cNvGrpSpPr/>
          <p:nvPr/>
        </p:nvGrpSpPr>
        <p:grpSpPr>
          <a:xfrm>
            <a:off x="1051995" y="2124095"/>
            <a:ext cx="10088010" cy="4129137"/>
            <a:chOff x="623888" y="2203050"/>
            <a:chExt cx="10806516" cy="4423230"/>
          </a:xfrm>
        </p:grpSpPr>
        <p:sp>
          <p:nvSpPr>
            <p:cNvPr id="11" name="타원 10">
              <a:extLst>
                <a:ext uri="{FF2B5EF4-FFF2-40B4-BE49-F238E27FC236}">
                  <a16:creationId xmlns:a16="http://schemas.microsoft.com/office/drawing/2014/main" id="{E04B97CD-7831-4EC0-9BBD-55BCF75013F9}"/>
                </a:ext>
              </a:extLst>
            </p:cNvPr>
            <p:cNvSpPr/>
            <p:nvPr/>
          </p:nvSpPr>
          <p:spPr>
            <a:xfrm>
              <a:off x="623888" y="2203050"/>
              <a:ext cx="4032000" cy="4032000"/>
            </a:xfrm>
            <a:prstGeom prst="ellipse">
              <a:avLst/>
            </a:prstGeom>
            <a:noFill/>
            <a:ln w="50800">
              <a:solidFill>
                <a:srgbClr val="5E97E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
          <p:nvSpPr>
            <p:cNvPr id="15" name="직사각형 14">
              <a:extLst>
                <a:ext uri="{FF2B5EF4-FFF2-40B4-BE49-F238E27FC236}">
                  <a16:creationId xmlns:a16="http://schemas.microsoft.com/office/drawing/2014/main" id="{B1AA9718-529A-4F18-9FBD-8F1DC38461F1}"/>
                </a:ext>
              </a:extLst>
            </p:cNvPr>
            <p:cNvSpPr/>
            <p:nvPr/>
          </p:nvSpPr>
          <p:spPr>
            <a:xfrm rot="16200000">
              <a:off x="7318703" y="2123348"/>
              <a:ext cx="4031998" cy="4191404"/>
            </a:xfrm>
            <a:prstGeom prst="rect">
              <a:avLst/>
            </a:prstGeom>
            <a:solidFill>
              <a:srgbClr val="ECEDEE">
                <a:alpha val="60000"/>
              </a:srgbClr>
            </a:solidFill>
            <a:ln w="38100">
              <a:solidFill>
                <a:srgbClr val="5E97E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
          <p:nvSpPr>
            <p:cNvPr id="5" name="TextBox 4"/>
            <p:cNvSpPr txBox="1"/>
            <p:nvPr/>
          </p:nvSpPr>
          <p:spPr>
            <a:xfrm>
              <a:off x="1214499" y="3130475"/>
              <a:ext cx="2854287" cy="2176004"/>
            </a:xfrm>
            <a:prstGeom prst="rect">
              <a:avLst/>
            </a:prstGeom>
            <a:noFill/>
          </p:spPr>
          <p:txBody>
            <a:bodyPr wrap="none" rtlCol="0">
              <a:spAutoFit/>
            </a:bodyPr>
            <a:lstStyle/>
            <a:p>
              <a:pPr algn="ctr"/>
              <a:r>
                <a:rPr lang="en-US" altLang="ko-KR" dirty="0" smtClean="0">
                  <a:solidFill>
                    <a:srgbClr val="0076C8"/>
                  </a:solidFill>
                  <a:latin typeface="10X10" panose="020D0604000000000000" pitchFamily="50" charset="-127"/>
                  <a:ea typeface="10X10" panose="020D0604000000000000" pitchFamily="50" charset="-127"/>
                </a:rPr>
                <a:t>Django</a:t>
              </a:r>
              <a:r>
                <a:rPr lang="en-US" altLang="ko-KR" dirty="0" smtClean="0">
                  <a:latin typeface="10X10" panose="020D0604000000000000" pitchFamily="50" charset="-127"/>
                  <a:ea typeface="10X10" panose="020D0604000000000000" pitchFamily="50" charset="-127"/>
                </a:rPr>
                <a:t> says,</a:t>
              </a:r>
            </a:p>
            <a:p>
              <a:pPr algn="ctr"/>
              <a:endParaRPr lang="en-US" altLang="ko-KR" dirty="0">
                <a:latin typeface="10X10" panose="020D0604000000000000" pitchFamily="50" charset="-127"/>
                <a:ea typeface="10X10" panose="020D0604000000000000" pitchFamily="50" charset="-127"/>
              </a:endParaRPr>
            </a:p>
            <a:p>
              <a:pPr algn="ctr"/>
              <a:r>
                <a:rPr lang="en-US" altLang="ko-KR" dirty="0" smtClean="0">
                  <a:latin typeface="10X10" panose="020D0604000000000000" pitchFamily="50" charset="-127"/>
                  <a:ea typeface="10X10" panose="020D0604000000000000" pitchFamily="50" charset="-127"/>
                </a:rPr>
                <a:t>“</a:t>
              </a:r>
              <a:r>
                <a:rPr lang="ko-KR" altLang="en-US" dirty="0" smtClean="0">
                  <a:latin typeface="10X10" panose="020D0604000000000000" pitchFamily="50" charset="-127"/>
                  <a:ea typeface="10X10" panose="020D0604000000000000" pitchFamily="50" charset="-127"/>
                </a:rPr>
                <a:t>얘 </a:t>
              </a:r>
              <a:r>
                <a:rPr lang="en-US" altLang="ko-KR" dirty="0" smtClean="0">
                  <a:latin typeface="10X10" panose="020D0604000000000000" pitchFamily="50" charset="-127"/>
                  <a:ea typeface="10X10" panose="020D0604000000000000" pitchFamily="50" charset="-127"/>
                </a:rPr>
                <a:t>DB</a:t>
              </a:r>
              <a:r>
                <a:rPr lang="ko-KR" altLang="en-US" dirty="0" smtClean="0">
                  <a:latin typeface="10X10" panose="020D0604000000000000" pitchFamily="50" charset="-127"/>
                  <a:ea typeface="10X10" panose="020D0604000000000000" pitchFamily="50" charset="-127"/>
                </a:rPr>
                <a:t>야</a:t>
              </a:r>
              <a:r>
                <a:rPr lang="en-US" altLang="ko-KR" dirty="0" smtClean="0">
                  <a:latin typeface="10X10" panose="020D0604000000000000" pitchFamily="50" charset="-127"/>
                  <a:ea typeface="10X10" panose="020D0604000000000000" pitchFamily="50" charset="-127"/>
                </a:rPr>
                <a:t>,</a:t>
              </a:r>
            </a:p>
            <a:p>
              <a:pPr algn="ctr"/>
              <a:r>
                <a:rPr lang="ko-KR" altLang="en-US" dirty="0" smtClean="0">
                  <a:latin typeface="10X10" panose="020D0604000000000000" pitchFamily="50" charset="-127"/>
                  <a:ea typeface="10X10" panose="020D0604000000000000" pitchFamily="50" charset="-127"/>
                </a:rPr>
                <a:t>나 방금 </a:t>
              </a:r>
              <a:r>
                <a:rPr lang="en-US" altLang="ko-KR" dirty="0" smtClean="0">
                  <a:latin typeface="10X10" panose="020D0604000000000000" pitchFamily="50" charset="-127"/>
                  <a:ea typeface="10X10" panose="020D0604000000000000" pitchFamily="50" charset="-127"/>
                </a:rPr>
                <a:t>models.py</a:t>
              </a:r>
              <a:r>
                <a:rPr lang="ko-KR" altLang="en-US" dirty="0" smtClean="0">
                  <a:latin typeface="10X10" panose="020D0604000000000000" pitchFamily="50" charset="-127"/>
                  <a:ea typeface="10X10" panose="020D0604000000000000" pitchFamily="50" charset="-127"/>
                </a:rPr>
                <a:t>안에</a:t>
              </a:r>
              <a:endParaRPr lang="en-US" altLang="ko-KR" dirty="0" smtClean="0">
                <a:latin typeface="10X10" panose="020D0604000000000000" pitchFamily="50" charset="-127"/>
                <a:ea typeface="10X10" panose="020D0604000000000000" pitchFamily="50" charset="-127"/>
              </a:endParaRPr>
            </a:p>
            <a:p>
              <a:pPr algn="ctr"/>
              <a:r>
                <a:rPr lang="en-US" altLang="ko-KR" dirty="0" smtClean="0">
                  <a:latin typeface="10X10" panose="020D0604000000000000" pitchFamily="50" charset="-127"/>
                  <a:ea typeface="10X10" panose="020D0604000000000000" pitchFamily="50" charset="-127"/>
                </a:rPr>
                <a:t>Post</a:t>
              </a:r>
              <a:r>
                <a:rPr lang="ko-KR" altLang="en-US" dirty="0" smtClean="0">
                  <a:latin typeface="10X10" panose="020D0604000000000000" pitchFamily="50" charset="-127"/>
                  <a:ea typeface="10X10" panose="020D0604000000000000" pitchFamily="50" charset="-127"/>
                </a:rPr>
                <a:t>라는 모델을 만들어서</a:t>
              </a:r>
              <a:endParaRPr lang="en-US" altLang="ko-KR" dirty="0" smtClean="0">
                <a:latin typeface="10X10" panose="020D0604000000000000" pitchFamily="50" charset="-127"/>
                <a:ea typeface="10X10" panose="020D0604000000000000" pitchFamily="50" charset="-127"/>
              </a:endParaRPr>
            </a:p>
            <a:p>
              <a:pPr algn="ctr"/>
              <a:r>
                <a:rPr lang="ko-KR" altLang="en-US" dirty="0" smtClean="0">
                  <a:latin typeface="10X10" panose="020D0604000000000000" pitchFamily="50" charset="-127"/>
                  <a:ea typeface="10X10" panose="020D0604000000000000" pitchFamily="50" charset="-127"/>
                </a:rPr>
                <a:t>이러이러한 데이터를</a:t>
              </a:r>
              <a:endParaRPr lang="en-US" altLang="ko-KR" dirty="0" smtClean="0">
                <a:latin typeface="10X10" panose="020D0604000000000000" pitchFamily="50" charset="-127"/>
                <a:ea typeface="10X10" panose="020D0604000000000000" pitchFamily="50" charset="-127"/>
              </a:endParaRPr>
            </a:p>
            <a:p>
              <a:pPr algn="ctr"/>
              <a:r>
                <a:rPr lang="ko-KR" altLang="en-US" dirty="0" smtClean="0">
                  <a:latin typeface="10X10" panose="020D0604000000000000" pitchFamily="50" charset="-127"/>
                  <a:ea typeface="10X10" panose="020D0604000000000000" pitchFamily="50" charset="-127"/>
                </a:rPr>
                <a:t>처리하기로 했어</a:t>
              </a:r>
              <a:r>
                <a:rPr lang="en-US" altLang="ko-KR" dirty="0" smtClean="0">
                  <a:latin typeface="10X10" panose="020D0604000000000000" pitchFamily="50" charset="-127"/>
                  <a:ea typeface="10X10" panose="020D0604000000000000" pitchFamily="50" charset="-127"/>
                </a:rPr>
                <a:t>!</a:t>
              </a:r>
            </a:p>
          </p:txBody>
        </p:sp>
        <p:sp>
          <p:nvSpPr>
            <p:cNvPr id="19" name="TextBox 18"/>
            <p:cNvSpPr txBox="1"/>
            <p:nvPr/>
          </p:nvSpPr>
          <p:spPr>
            <a:xfrm>
              <a:off x="4927660" y="3756812"/>
              <a:ext cx="1877502" cy="461665"/>
            </a:xfrm>
            <a:prstGeom prst="rect">
              <a:avLst/>
            </a:prstGeom>
            <a:noFill/>
          </p:spPr>
          <p:txBody>
            <a:bodyPr wrap="none" rtlCol="0">
              <a:spAutoFit/>
            </a:bodyPr>
            <a:lstStyle/>
            <a:p>
              <a:pPr algn="ctr"/>
              <a:r>
                <a:rPr lang="en-US" altLang="ko-KR" sz="2400" dirty="0" smtClean="0">
                  <a:latin typeface="10X10" panose="020D0604000000000000" pitchFamily="50" charset="-127"/>
                  <a:ea typeface="10X10" panose="020D0604000000000000" pitchFamily="50" charset="-127"/>
                </a:rPr>
                <a:t>to </a:t>
              </a:r>
              <a:r>
                <a:rPr lang="en-US" altLang="ko-KR" sz="2400" dirty="0" smtClean="0">
                  <a:solidFill>
                    <a:srgbClr val="0076C8"/>
                  </a:solidFill>
                  <a:latin typeface="10X10" panose="020D0604000000000000" pitchFamily="50" charset="-127"/>
                  <a:ea typeface="10X10" panose="020D0604000000000000" pitchFamily="50" charset="-127"/>
                </a:rPr>
                <a:t>Database</a:t>
              </a:r>
            </a:p>
          </p:txBody>
        </p:sp>
        <p:cxnSp>
          <p:nvCxnSpPr>
            <p:cNvPr id="12" name="직선 연결선 11">
              <a:extLst>
                <a:ext uri="{FF2B5EF4-FFF2-40B4-BE49-F238E27FC236}">
                  <a16:creationId xmlns:a16="http://schemas.microsoft.com/office/drawing/2014/main" id="{1E378F6E-6208-47EF-835E-0B119B52D34B}"/>
                </a:ext>
              </a:extLst>
            </p:cNvPr>
            <p:cNvCxnSpPr>
              <a:cxnSpLocks/>
              <a:endCxn id="15" idx="0"/>
            </p:cNvCxnSpPr>
            <p:nvPr/>
          </p:nvCxnSpPr>
          <p:spPr>
            <a:xfrm flipV="1">
              <a:off x="4656779" y="4219050"/>
              <a:ext cx="2582221" cy="7145"/>
            </a:xfrm>
            <a:prstGeom prst="line">
              <a:avLst/>
            </a:prstGeom>
            <a:ln w="22225">
              <a:solidFill>
                <a:schemeClr val="tx1">
                  <a:lumMod val="50000"/>
                  <a:lumOff val="50000"/>
                </a:schemeClr>
              </a:solidFill>
              <a:headEnd type="oval" w="lg" len="lg"/>
              <a:tailEnd type="triangle" w="lg" len="lg"/>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7462833" y="2445043"/>
              <a:ext cx="3767826" cy="791274"/>
            </a:xfrm>
            <a:prstGeom prst="rect">
              <a:avLst/>
            </a:prstGeom>
            <a:noFill/>
          </p:spPr>
          <p:txBody>
            <a:bodyPr wrap="none" rtlCol="0">
              <a:spAutoFit/>
            </a:bodyPr>
            <a:lstStyle/>
            <a:p>
              <a:r>
                <a:rPr lang="en-US" altLang="ko-KR" sz="1400" dirty="0" smtClean="0">
                  <a:latin typeface="10X10" panose="020D0604000000000000" pitchFamily="50" charset="-127"/>
                  <a:ea typeface="10X10" panose="020D0604000000000000" pitchFamily="50" charset="-127"/>
                </a:rPr>
                <a:t>Post </a:t>
              </a:r>
              <a:r>
                <a:rPr lang="ko-KR" altLang="en-US" sz="1400" dirty="0" smtClean="0">
                  <a:latin typeface="10X10" panose="020D0604000000000000" pitchFamily="50" charset="-127"/>
                  <a:ea typeface="10X10" panose="020D0604000000000000" pitchFamily="50" charset="-127"/>
                </a:rPr>
                <a:t>모델</a:t>
              </a:r>
              <a:endParaRPr lang="en-US" altLang="ko-KR" sz="1400" dirty="0" smtClean="0">
                <a:latin typeface="10X10" panose="020D0604000000000000" pitchFamily="50" charset="-127"/>
                <a:ea typeface="10X10" panose="020D0604000000000000" pitchFamily="50" charset="-127"/>
              </a:endParaRPr>
            </a:p>
            <a:p>
              <a:endParaRPr lang="en-US" altLang="ko-KR" sz="1400" dirty="0">
                <a:latin typeface="10X10" panose="020D0604000000000000" pitchFamily="50" charset="-127"/>
                <a:ea typeface="10X10" panose="020D0604000000000000" pitchFamily="50" charset="-127"/>
              </a:endParaRPr>
            </a:p>
            <a:p>
              <a:r>
                <a:rPr lang="en-US" altLang="ko-KR" sz="1400" dirty="0" smtClean="0">
                  <a:latin typeface="10X10" panose="020D0604000000000000" pitchFamily="50" charset="-127"/>
                  <a:ea typeface="10X10" panose="020D0604000000000000" pitchFamily="50" charset="-127"/>
                </a:rPr>
                <a:t>id	title          </a:t>
              </a:r>
              <a:r>
                <a:rPr lang="en-US" altLang="ko-KR" sz="1400" dirty="0" err="1" smtClean="0">
                  <a:latin typeface="10X10" panose="020D0604000000000000" pitchFamily="50" charset="-127"/>
                  <a:ea typeface="10X10" panose="020D0604000000000000" pitchFamily="50" charset="-127"/>
                </a:rPr>
                <a:t>pub_date</a:t>
              </a:r>
              <a:r>
                <a:rPr lang="en-US" altLang="ko-KR" sz="1400" dirty="0" smtClean="0">
                  <a:latin typeface="10X10" panose="020D0604000000000000" pitchFamily="50" charset="-127"/>
                  <a:ea typeface="10X10" panose="020D0604000000000000" pitchFamily="50" charset="-127"/>
                </a:rPr>
                <a:t>	  body</a:t>
              </a:r>
              <a:endParaRPr lang="ko-KR" altLang="en-US" sz="1400" dirty="0">
                <a:latin typeface="10X10" panose="020D0604000000000000" pitchFamily="50" charset="-127"/>
                <a:ea typeface="10X10" panose="020D0604000000000000" pitchFamily="50" charset="-127"/>
              </a:endParaRPr>
            </a:p>
          </p:txBody>
        </p:sp>
        <p:cxnSp>
          <p:nvCxnSpPr>
            <p:cNvPr id="21" name="직선 연결선 20"/>
            <p:cNvCxnSpPr/>
            <p:nvPr/>
          </p:nvCxnSpPr>
          <p:spPr>
            <a:xfrm>
              <a:off x="8128742" y="2887367"/>
              <a:ext cx="0" cy="2964793"/>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직선 연결선 25"/>
            <p:cNvCxnSpPr/>
            <p:nvPr/>
          </p:nvCxnSpPr>
          <p:spPr>
            <a:xfrm>
              <a:off x="9244732" y="2887367"/>
              <a:ext cx="0" cy="2964793"/>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직선 연결선 26"/>
            <p:cNvCxnSpPr/>
            <p:nvPr/>
          </p:nvCxnSpPr>
          <p:spPr>
            <a:xfrm>
              <a:off x="10453790" y="2887367"/>
              <a:ext cx="0" cy="2964793"/>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직선 연결선 24"/>
            <p:cNvCxnSpPr/>
            <p:nvPr/>
          </p:nvCxnSpPr>
          <p:spPr>
            <a:xfrm>
              <a:off x="7502191" y="3281490"/>
              <a:ext cx="3652133" cy="0"/>
            </a:xfrm>
            <a:prstGeom prst="line">
              <a:avLst/>
            </a:prstGeom>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7552804" y="6230643"/>
              <a:ext cx="3748936" cy="395637"/>
            </a:xfrm>
            <a:prstGeom prst="rect">
              <a:avLst/>
            </a:prstGeom>
            <a:noFill/>
          </p:spPr>
          <p:txBody>
            <a:bodyPr wrap="none" rtlCol="0">
              <a:spAutoFit/>
            </a:bodyPr>
            <a:lstStyle/>
            <a:p>
              <a:r>
                <a:rPr lang="en-US" altLang="ko-KR" dirty="0" smtClean="0">
                  <a:latin typeface="10X10" panose="020D0604000000000000" pitchFamily="50" charset="-127"/>
                  <a:ea typeface="10X10" panose="020D0604000000000000" pitchFamily="50" charset="-127"/>
                </a:rPr>
                <a:t>“</a:t>
              </a:r>
              <a:r>
                <a:rPr lang="ko-KR" altLang="en-US" dirty="0" err="1" smtClean="0">
                  <a:latin typeface="10X10" panose="020D0604000000000000" pitchFamily="50" charset="-127"/>
                  <a:ea typeface="10X10" panose="020D0604000000000000" pitchFamily="50" charset="-127"/>
                </a:rPr>
                <a:t>ㅇㅋㅇㅋ</a:t>
              </a:r>
              <a:r>
                <a:rPr lang="ko-KR" altLang="en-US" dirty="0" smtClean="0">
                  <a:latin typeface="10X10" panose="020D0604000000000000" pitchFamily="50" charset="-127"/>
                  <a:ea typeface="10X10" panose="020D0604000000000000" pitchFamily="50" charset="-127"/>
                </a:rPr>
                <a:t> 그렇게 자리 만들어 </a:t>
              </a:r>
              <a:r>
                <a:rPr lang="ko-KR" altLang="en-US" dirty="0" err="1" smtClean="0">
                  <a:latin typeface="10X10" panose="020D0604000000000000" pitchFamily="50" charset="-127"/>
                  <a:ea typeface="10X10" panose="020D0604000000000000" pitchFamily="50" charset="-127"/>
                </a:rPr>
                <a:t>둘게</a:t>
              </a:r>
              <a:r>
                <a:rPr lang="en-US" altLang="ko-KR" dirty="0" smtClean="0">
                  <a:latin typeface="10X10" panose="020D0604000000000000" pitchFamily="50" charset="-127"/>
                  <a:ea typeface="10X10" panose="020D0604000000000000" pitchFamily="50" charset="-127"/>
                </a:rPr>
                <a:t>”</a:t>
              </a:r>
              <a:endParaRPr lang="ko-KR" altLang="en-US" dirty="0">
                <a:latin typeface="10X10" panose="020D0604000000000000" pitchFamily="50" charset="-127"/>
                <a:ea typeface="10X10" panose="020D0604000000000000" pitchFamily="50" charset="-127"/>
              </a:endParaRPr>
            </a:p>
          </p:txBody>
        </p:sp>
      </p:grpSp>
      <p:sp>
        <p:nvSpPr>
          <p:cNvPr id="33" name="TextBox 32"/>
          <p:cNvSpPr txBox="1"/>
          <p:nvPr/>
        </p:nvSpPr>
        <p:spPr>
          <a:xfrm>
            <a:off x="4970834" y="4012725"/>
            <a:ext cx="1963999" cy="646331"/>
          </a:xfrm>
          <a:prstGeom prst="rect">
            <a:avLst/>
          </a:prstGeom>
          <a:noFill/>
        </p:spPr>
        <p:txBody>
          <a:bodyPr wrap="none" rtlCol="0">
            <a:spAutoFit/>
          </a:bodyPr>
          <a:lstStyle/>
          <a:p>
            <a:pPr algn="ctr"/>
            <a:r>
              <a:rPr lang="en-US" altLang="ko-KR" dirty="0" smtClean="0">
                <a:solidFill>
                  <a:srgbClr val="FFDD74"/>
                </a:solidFill>
                <a:latin typeface="10X10" panose="020D0604000000000000" pitchFamily="50" charset="-127"/>
                <a:ea typeface="10X10" panose="020D0604000000000000" pitchFamily="50" charset="-127"/>
              </a:rPr>
              <a:t>“migrate”</a:t>
            </a:r>
          </a:p>
          <a:p>
            <a:pPr algn="ctr"/>
            <a:r>
              <a:rPr lang="ko-KR" altLang="en-US" dirty="0" smtClean="0">
                <a:solidFill>
                  <a:srgbClr val="FFDD74"/>
                </a:solidFill>
                <a:latin typeface="10X10" panose="020D0604000000000000" pitchFamily="50" charset="-127"/>
                <a:ea typeface="10X10" panose="020D0604000000000000" pitchFamily="50" charset="-127"/>
              </a:rPr>
              <a:t>이동하다</a:t>
            </a:r>
            <a:r>
              <a:rPr lang="en-US" altLang="ko-KR" dirty="0" smtClean="0">
                <a:solidFill>
                  <a:srgbClr val="FFDD74"/>
                </a:solidFill>
                <a:latin typeface="10X10" panose="020D0604000000000000" pitchFamily="50" charset="-127"/>
                <a:ea typeface="10X10" panose="020D0604000000000000" pitchFamily="50" charset="-127"/>
              </a:rPr>
              <a:t>, </a:t>
            </a:r>
            <a:r>
              <a:rPr lang="ko-KR" altLang="en-US" dirty="0" smtClean="0">
                <a:solidFill>
                  <a:srgbClr val="FFDD74"/>
                </a:solidFill>
                <a:latin typeface="10X10" panose="020D0604000000000000" pitchFamily="50" charset="-127"/>
                <a:ea typeface="10X10" panose="020D0604000000000000" pitchFamily="50" charset="-127"/>
              </a:rPr>
              <a:t>이주하다</a:t>
            </a:r>
            <a:endParaRPr lang="ko-KR" altLang="en-US" dirty="0">
              <a:solidFill>
                <a:srgbClr val="FFDD74"/>
              </a:solidFill>
              <a:latin typeface="10X10" panose="020D0604000000000000" pitchFamily="50" charset="-127"/>
              <a:ea typeface="10X10" panose="020D0604000000000000" pitchFamily="50" charset="-127"/>
            </a:endParaRPr>
          </a:p>
        </p:txBody>
      </p:sp>
      <p:sp>
        <p:nvSpPr>
          <p:cNvPr id="34" name="TextBox 33"/>
          <p:cNvSpPr txBox="1"/>
          <p:nvPr/>
        </p:nvSpPr>
        <p:spPr>
          <a:xfrm>
            <a:off x="4590368" y="647075"/>
            <a:ext cx="3890809" cy="646331"/>
          </a:xfrm>
          <a:prstGeom prst="rect">
            <a:avLst/>
          </a:prstGeom>
          <a:noFill/>
        </p:spPr>
        <p:txBody>
          <a:bodyPr wrap="none" rtlCol="0">
            <a:spAutoFit/>
          </a:bodyPr>
          <a:lstStyle/>
          <a:p>
            <a:r>
              <a:rPr lang="en-US" altLang="ko-KR" dirty="0" smtClean="0">
                <a:latin typeface="10X10" panose="020D0604000000000000" pitchFamily="50" charset="-127"/>
                <a:ea typeface="10X10" panose="020D0604000000000000" pitchFamily="50" charset="-127"/>
              </a:rPr>
              <a:t>* </a:t>
            </a:r>
            <a:r>
              <a:rPr lang="ko-KR" altLang="en-US" dirty="0" smtClean="0">
                <a:latin typeface="10X10" panose="020D0604000000000000" pitchFamily="50" charset="-127"/>
                <a:ea typeface="10X10" panose="020D0604000000000000" pitchFamily="50" charset="-127"/>
              </a:rPr>
              <a:t>잘 적어준 </a:t>
            </a:r>
            <a:r>
              <a:rPr lang="en-US" altLang="ko-KR" dirty="0" smtClean="0">
                <a:latin typeface="10X10" panose="020D0604000000000000" pitchFamily="50" charset="-127"/>
                <a:ea typeface="10X10" panose="020D0604000000000000" pitchFamily="50" charset="-127"/>
              </a:rPr>
              <a:t>Post </a:t>
            </a:r>
            <a:r>
              <a:rPr lang="ko-KR" altLang="en-US" dirty="0" smtClean="0">
                <a:latin typeface="10X10" panose="020D0604000000000000" pitchFamily="50" charset="-127"/>
                <a:ea typeface="10X10" panose="020D0604000000000000" pitchFamily="50" charset="-127"/>
              </a:rPr>
              <a:t>모델이</a:t>
            </a:r>
            <a:endParaRPr lang="en-US" altLang="ko-KR" dirty="0" smtClean="0">
              <a:latin typeface="10X10" panose="020D0604000000000000" pitchFamily="50" charset="-127"/>
              <a:ea typeface="10X10" panose="020D0604000000000000" pitchFamily="50" charset="-127"/>
            </a:endParaRPr>
          </a:p>
          <a:p>
            <a:r>
              <a:rPr lang="ko-KR" altLang="en-US" dirty="0" smtClean="0">
                <a:latin typeface="10X10" panose="020D0604000000000000" pitchFamily="50" charset="-127"/>
                <a:ea typeface="10X10" panose="020D0604000000000000" pitchFamily="50" charset="-127"/>
              </a:rPr>
              <a:t>진짜 </a:t>
            </a:r>
            <a:r>
              <a:rPr lang="en-US" altLang="ko-KR" dirty="0" smtClean="0">
                <a:latin typeface="10X10" panose="020D0604000000000000" pitchFamily="50" charset="-127"/>
                <a:ea typeface="10X10" panose="020D0604000000000000" pitchFamily="50" charset="-127"/>
              </a:rPr>
              <a:t>DB</a:t>
            </a:r>
            <a:r>
              <a:rPr lang="ko-KR" altLang="en-US" dirty="0" smtClean="0">
                <a:latin typeface="10X10" panose="020D0604000000000000" pitchFamily="50" charset="-127"/>
                <a:ea typeface="10X10" panose="020D0604000000000000" pitchFamily="50" charset="-127"/>
              </a:rPr>
              <a:t>에 반영되려면 거쳐야 하는 작업</a:t>
            </a:r>
            <a:endParaRPr lang="ko-KR" altLang="en-US" dirty="0">
              <a:latin typeface="10X10" panose="020D0604000000000000" pitchFamily="50" charset="-127"/>
              <a:ea typeface="10X10" panose="020D0604000000000000" pitchFamily="50" charset="-127"/>
            </a:endParaRPr>
          </a:p>
        </p:txBody>
      </p:sp>
    </p:spTree>
    <p:extLst>
      <p:ext uri="{BB962C8B-B14F-4D97-AF65-F5344CB8AC3E}">
        <p14:creationId xmlns:p14="http://schemas.microsoft.com/office/powerpoint/2010/main" val="182312466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7" name="직선 연결선 56">
            <a:extLst>
              <a:ext uri="{FF2B5EF4-FFF2-40B4-BE49-F238E27FC236}">
                <a16:creationId xmlns:a16="http://schemas.microsoft.com/office/drawing/2014/main" id="{106B2A86-44CB-49BC-BDB2-D10827C1B20C}"/>
              </a:ext>
            </a:extLst>
          </p:cNvPr>
          <p:cNvCxnSpPr>
            <a:cxnSpLocks/>
          </p:cNvCxnSpPr>
          <p:nvPr/>
        </p:nvCxnSpPr>
        <p:spPr>
          <a:xfrm>
            <a:off x="0" y="1409700"/>
            <a:ext cx="11964988" cy="0"/>
          </a:xfrm>
          <a:prstGeom prst="line">
            <a:avLst/>
          </a:prstGeom>
          <a:ln w="22225">
            <a:solidFill>
              <a:srgbClr val="5E97E1"/>
            </a:solidFill>
            <a:tailEnd type="none" w="lg" len="lg"/>
          </a:ln>
        </p:spPr>
        <p:style>
          <a:lnRef idx="1">
            <a:schemeClr val="accent1"/>
          </a:lnRef>
          <a:fillRef idx="0">
            <a:schemeClr val="accent1"/>
          </a:fillRef>
          <a:effectRef idx="0">
            <a:schemeClr val="accent1"/>
          </a:effectRef>
          <a:fontRef idx="minor">
            <a:schemeClr val="tx1"/>
          </a:fontRef>
        </p:style>
      </p:cxnSp>
      <p:sp>
        <p:nvSpPr>
          <p:cNvPr id="58" name="직사각형 57">
            <a:extLst>
              <a:ext uri="{FF2B5EF4-FFF2-40B4-BE49-F238E27FC236}">
                <a16:creationId xmlns:a16="http://schemas.microsoft.com/office/drawing/2014/main" id="{7F54E38F-9565-44C2-95EB-B56A5E7E1804}"/>
              </a:ext>
            </a:extLst>
          </p:cNvPr>
          <p:cNvSpPr/>
          <p:nvPr/>
        </p:nvSpPr>
        <p:spPr>
          <a:xfrm>
            <a:off x="140610" y="377190"/>
            <a:ext cx="1186543" cy="276999"/>
          </a:xfrm>
          <a:prstGeom prst="rect">
            <a:avLst/>
          </a:prstGeom>
        </p:spPr>
        <p:txBody>
          <a:bodyPr wrap="none">
            <a:spAutoFit/>
          </a:bodyPr>
          <a:lstStyle/>
          <a:p>
            <a:r>
              <a:rPr lang="ko-KR" altLang="en-US" sz="12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대망의 </a:t>
            </a:r>
            <a:r>
              <a:rPr lang="en-US" altLang="ko-KR" sz="12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CR </a:t>
            </a:r>
            <a:r>
              <a:rPr lang="ko-KR" altLang="en-US" sz="12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세션</a:t>
            </a:r>
            <a:endParaRPr lang="ko-KR" altLang="en-US" sz="12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endParaRPr>
          </a:p>
        </p:txBody>
      </p:sp>
      <p:cxnSp>
        <p:nvCxnSpPr>
          <p:cNvPr id="63" name="직선 연결선 62">
            <a:extLst>
              <a:ext uri="{FF2B5EF4-FFF2-40B4-BE49-F238E27FC236}">
                <a16:creationId xmlns:a16="http://schemas.microsoft.com/office/drawing/2014/main" id="{1C0C02F1-5017-4501-9EEC-656A101CF9CD}"/>
              </a:ext>
            </a:extLst>
          </p:cNvPr>
          <p:cNvCxnSpPr>
            <a:cxnSpLocks/>
          </p:cNvCxnSpPr>
          <p:nvPr/>
        </p:nvCxnSpPr>
        <p:spPr>
          <a:xfrm flipH="1">
            <a:off x="11892067" y="883444"/>
            <a:ext cx="4658" cy="537518"/>
          </a:xfrm>
          <a:prstGeom prst="line">
            <a:avLst/>
          </a:prstGeom>
          <a:ln w="152400">
            <a:solidFill>
              <a:srgbClr val="5E97E1"/>
            </a:solidFill>
            <a:tailEnd type="none" w="lg" len="lg"/>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309980" y="1935383"/>
            <a:ext cx="7405361" cy="507831"/>
          </a:xfrm>
          <a:prstGeom prst="rect">
            <a:avLst/>
          </a:prstGeom>
          <a:noFill/>
        </p:spPr>
        <p:txBody>
          <a:bodyPr wrap="none" rtlCol="0">
            <a:spAutoFit/>
          </a:bodyPr>
          <a:lstStyle/>
          <a:p>
            <a:pPr>
              <a:lnSpc>
                <a:spcPct val="150000"/>
              </a:lnSpc>
            </a:pPr>
            <a:r>
              <a:rPr lang="en-US" altLang="ko-KR" dirty="0" smtClean="0">
                <a:latin typeface="10X10" panose="020D0604000000000000" pitchFamily="50" charset="-127"/>
                <a:ea typeface="10X10" panose="020D0604000000000000" pitchFamily="50" charset="-127"/>
              </a:rPr>
              <a:t>6) migrate</a:t>
            </a:r>
            <a:r>
              <a:rPr lang="ko-KR" altLang="en-US" dirty="0" smtClean="0">
                <a:latin typeface="10X10" panose="020D0604000000000000" pitchFamily="50" charset="-127"/>
                <a:ea typeface="10X10" panose="020D0604000000000000" pitchFamily="50" charset="-127"/>
              </a:rPr>
              <a:t>는 어떻게</a:t>
            </a:r>
            <a:r>
              <a:rPr lang="en-US" altLang="ko-KR" dirty="0" smtClean="0">
                <a:latin typeface="10X10" panose="020D0604000000000000" pitchFamily="50" charset="-127"/>
                <a:ea typeface="10X10" panose="020D0604000000000000" pitchFamily="50" charset="-127"/>
              </a:rPr>
              <a:t>? Bash </a:t>
            </a:r>
            <a:r>
              <a:rPr lang="ko-KR" altLang="en-US" dirty="0" smtClean="0">
                <a:latin typeface="10X10" panose="020D0604000000000000" pitchFamily="50" charset="-127"/>
                <a:ea typeface="10X10" panose="020D0604000000000000" pitchFamily="50" charset="-127"/>
              </a:rPr>
              <a:t>창에 아래와 같은 명령어 순서대로 입력해 줍니다</a:t>
            </a:r>
            <a:r>
              <a:rPr lang="en-US" altLang="ko-KR" dirty="0" smtClean="0">
                <a:latin typeface="10X10" panose="020D0604000000000000" pitchFamily="50" charset="-127"/>
                <a:ea typeface="10X10" panose="020D0604000000000000" pitchFamily="50" charset="-127"/>
              </a:rPr>
              <a:t>.</a:t>
            </a:r>
          </a:p>
        </p:txBody>
      </p:sp>
      <p:sp>
        <p:nvSpPr>
          <p:cNvPr id="8" name="TextBox 7">
            <a:extLst>
              <a:ext uri="{FF2B5EF4-FFF2-40B4-BE49-F238E27FC236}">
                <a16:creationId xmlns:a16="http://schemas.microsoft.com/office/drawing/2014/main" id="{A1687216-9C76-4F29-934C-F430DF40C5FA}"/>
              </a:ext>
            </a:extLst>
          </p:cNvPr>
          <p:cNvSpPr txBox="1"/>
          <p:nvPr/>
        </p:nvSpPr>
        <p:spPr>
          <a:xfrm>
            <a:off x="108999" y="578130"/>
            <a:ext cx="590226" cy="830997"/>
          </a:xfrm>
          <a:prstGeom prst="rect">
            <a:avLst/>
          </a:prstGeom>
          <a:noFill/>
        </p:spPr>
        <p:txBody>
          <a:bodyPr wrap="none" rtlCol="0">
            <a:spAutoFit/>
          </a:bodyPr>
          <a:lstStyle/>
          <a:p>
            <a:r>
              <a:rPr lang="en-US" altLang="ko-KR" sz="48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1</a:t>
            </a:r>
            <a:r>
              <a:rPr lang="en-US" altLang="ko-KR" sz="48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a:t>
            </a:r>
            <a:endParaRPr lang="ko-KR" altLang="en-US" sz="48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endParaRPr>
          </a:p>
        </p:txBody>
      </p:sp>
      <p:sp>
        <p:nvSpPr>
          <p:cNvPr id="9" name="직사각형 8">
            <a:extLst>
              <a:ext uri="{FF2B5EF4-FFF2-40B4-BE49-F238E27FC236}">
                <a16:creationId xmlns:a16="http://schemas.microsoft.com/office/drawing/2014/main" id="{8A2DE3A2-AD53-4BE7-9961-6DEFBBF5BB84}"/>
              </a:ext>
            </a:extLst>
          </p:cNvPr>
          <p:cNvSpPr/>
          <p:nvPr/>
        </p:nvSpPr>
        <p:spPr>
          <a:xfrm>
            <a:off x="778113" y="578130"/>
            <a:ext cx="3758786" cy="830997"/>
          </a:xfrm>
          <a:prstGeom prst="rect">
            <a:avLst/>
          </a:prstGeom>
        </p:spPr>
        <p:txBody>
          <a:bodyPr wrap="none">
            <a:spAutoFit/>
          </a:bodyPr>
          <a:lstStyle/>
          <a:p>
            <a:r>
              <a:rPr lang="en-US" altLang="ko-KR" sz="48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Model</a:t>
            </a:r>
            <a:r>
              <a:rPr lang="en-US" altLang="ko-KR" sz="48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 </a:t>
            </a:r>
            <a:r>
              <a:rPr lang="en-US" altLang="ko-KR" sz="24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migrate</a:t>
            </a:r>
            <a:r>
              <a:rPr lang="ko-KR" altLang="en-US" sz="24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하기</a:t>
            </a:r>
            <a:endParaRPr lang="ko-KR" altLang="en-US" sz="11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endParaRPr>
          </a:p>
        </p:txBody>
      </p:sp>
      <p:pic>
        <p:nvPicPr>
          <p:cNvPr id="2" name="그림 1"/>
          <p:cNvPicPr>
            <a:picLocks noChangeAspect="1"/>
          </p:cNvPicPr>
          <p:nvPr/>
        </p:nvPicPr>
        <p:blipFill rotWithShape="1">
          <a:blip r:embed="rId3"/>
          <a:srcRect l="17992" t="58423" r="53300" b="38685"/>
          <a:stretch/>
        </p:blipFill>
        <p:spPr>
          <a:xfrm>
            <a:off x="637309" y="2818905"/>
            <a:ext cx="4755531" cy="269435"/>
          </a:xfrm>
          <a:prstGeom prst="rect">
            <a:avLst/>
          </a:prstGeom>
        </p:spPr>
      </p:pic>
      <p:pic>
        <p:nvPicPr>
          <p:cNvPr id="11" name="그림 10"/>
          <p:cNvPicPr>
            <a:picLocks noChangeAspect="1"/>
          </p:cNvPicPr>
          <p:nvPr/>
        </p:nvPicPr>
        <p:blipFill rotWithShape="1">
          <a:blip r:embed="rId3"/>
          <a:srcRect l="17992" t="58560" r="53300" b="33104"/>
          <a:stretch/>
        </p:blipFill>
        <p:spPr>
          <a:xfrm>
            <a:off x="6294409" y="2776959"/>
            <a:ext cx="5083845" cy="830222"/>
          </a:xfrm>
          <a:prstGeom prst="rect">
            <a:avLst/>
          </a:prstGeom>
        </p:spPr>
      </p:pic>
      <p:pic>
        <p:nvPicPr>
          <p:cNvPr id="12" name="그림 11"/>
          <p:cNvPicPr>
            <a:picLocks noChangeAspect="1"/>
          </p:cNvPicPr>
          <p:nvPr/>
        </p:nvPicPr>
        <p:blipFill rotWithShape="1">
          <a:blip r:embed="rId3"/>
          <a:srcRect l="17992" t="66472" r="53300" b="31070"/>
          <a:stretch/>
        </p:blipFill>
        <p:spPr>
          <a:xfrm>
            <a:off x="637310" y="4475392"/>
            <a:ext cx="4755531" cy="229021"/>
          </a:xfrm>
          <a:prstGeom prst="rect">
            <a:avLst/>
          </a:prstGeom>
        </p:spPr>
      </p:pic>
      <p:pic>
        <p:nvPicPr>
          <p:cNvPr id="13" name="그림 12"/>
          <p:cNvPicPr>
            <a:picLocks noChangeAspect="1"/>
          </p:cNvPicPr>
          <p:nvPr/>
        </p:nvPicPr>
        <p:blipFill rotWithShape="1">
          <a:blip r:embed="rId3"/>
          <a:srcRect l="17993" t="66061" r="50856" b="21259"/>
          <a:stretch/>
        </p:blipFill>
        <p:spPr>
          <a:xfrm>
            <a:off x="6294405" y="4432771"/>
            <a:ext cx="5083849" cy="1163792"/>
          </a:xfrm>
          <a:prstGeom prst="rect">
            <a:avLst/>
          </a:prstGeom>
        </p:spPr>
      </p:pic>
      <p:sp>
        <p:nvSpPr>
          <p:cNvPr id="14" name="L 도형 13">
            <a:extLst>
              <a:ext uri="{FF2B5EF4-FFF2-40B4-BE49-F238E27FC236}">
                <a16:creationId xmlns:a16="http://schemas.microsoft.com/office/drawing/2014/main" id="{7D7A6D29-5F53-4F2C-89D6-BAA3AF95BBC6}"/>
              </a:ext>
            </a:extLst>
          </p:cNvPr>
          <p:cNvSpPr/>
          <p:nvPr/>
        </p:nvSpPr>
        <p:spPr>
          <a:xfrm rot="13500000">
            <a:off x="5732514" y="2864928"/>
            <a:ext cx="222218" cy="222218"/>
          </a:xfrm>
          <a:prstGeom prst="corner">
            <a:avLst/>
          </a:prstGeom>
          <a:solidFill>
            <a:srgbClr val="D5D5D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6" name="L 도형 15">
            <a:extLst>
              <a:ext uri="{FF2B5EF4-FFF2-40B4-BE49-F238E27FC236}">
                <a16:creationId xmlns:a16="http://schemas.microsoft.com/office/drawing/2014/main" id="{7D7A6D29-5F53-4F2C-89D6-BAA3AF95BBC6}"/>
              </a:ext>
            </a:extLst>
          </p:cNvPr>
          <p:cNvSpPr/>
          <p:nvPr/>
        </p:nvSpPr>
        <p:spPr>
          <a:xfrm rot="13500000">
            <a:off x="5732514" y="4478793"/>
            <a:ext cx="222218" cy="222218"/>
          </a:xfrm>
          <a:prstGeom prst="corner">
            <a:avLst/>
          </a:prstGeom>
          <a:solidFill>
            <a:srgbClr val="D5D5D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7" name="TextBox 16"/>
          <p:cNvSpPr txBox="1"/>
          <p:nvPr/>
        </p:nvSpPr>
        <p:spPr>
          <a:xfrm>
            <a:off x="586734" y="3235313"/>
            <a:ext cx="4852226" cy="584775"/>
          </a:xfrm>
          <a:prstGeom prst="rect">
            <a:avLst/>
          </a:prstGeom>
          <a:noFill/>
        </p:spPr>
        <p:txBody>
          <a:bodyPr wrap="none" rtlCol="0">
            <a:spAutoFit/>
          </a:bodyPr>
          <a:lstStyle/>
          <a:p>
            <a:pPr algn="ctr"/>
            <a:r>
              <a:rPr lang="ko-KR" altLang="en-US" sz="1600" dirty="0" smtClean="0">
                <a:latin typeface="10X10" panose="020D0604000000000000" pitchFamily="50" charset="-127"/>
                <a:ea typeface="10X10" panose="020D0604000000000000" pitchFamily="50" charset="-127"/>
              </a:rPr>
              <a:t>지금 작성한 것까지 </a:t>
            </a:r>
            <a:r>
              <a:rPr lang="en-US" altLang="ko-KR" sz="1600" dirty="0" smtClean="0">
                <a:latin typeface="10X10" panose="020D0604000000000000" pitchFamily="50" charset="-127"/>
                <a:ea typeface="10X10" panose="020D0604000000000000" pitchFamily="50" charset="-127"/>
              </a:rPr>
              <a:t>migrate</a:t>
            </a:r>
            <a:r>
              <a:rPr lang="ko-KR" altLang="en-US" sz="1600" dirty="0">
                <a:latin typeface="10X10" panose="020D0604000000000000" pitchFamily="50" charset="-127"/>
                <a:ea typeface="10X10" panose="020D0604000000000000" pitchFamily="50" charset="-127"/>
              </a:rPr>
              <a:t> </a:t>
            </a:r>
            <a:r>
              <a:rPr lang="ko-KR" altLang="en-US" sz="1600" dirty="0" smtClean="0">
                <a:latin typeface="10X10" panose="020D0604000000000000" pitchFamily="50" charset="-127"/>
                <a:ea typeface="10X10" panose="020D0604000000000000" pitchFamily="50" charset="-127"/>
              </a:rPr>
              <a:t>할거야</a:t>
            </a:r>
            <a:r>
              <a:rPr lang="en-US" altLang="ko-KR" sz="1600" dirty="0" smtClean="0">
                <a:latin typeface="10X10" panose="020D0604000000000000" pitchFamily="50" charset="-127"/>
                <a:ea typeface="10X10" panose="020D0604000000000000" pitchFamily="50" charset="-127"/>
              </a:rPr>
              <a:t>! </a:t>
            </a:r>
            <a:r>
              <a:rPr lang="ko-KR" altLang="en-US" sz="1600" dirty="0" smtClean="0">
                <a:latin typeface="10X10" panose="020D0604000000000000" pitchFamily="50" charset="-127"/>
                <a:ea typeface="10X10" panose="020D0604000000000000" pitchFamily="50" charset="-127"/>
              </a:rPr>
              <a:t>하고 </a:t>
            </a:r>
            <a:r>
              <a:rPr lang="ko-KR" altLang="en-US" sz="1600" dirty="0" smtClean="0">
                <a:solidFill>
                  <a:srgbClr val="0076C8"/>
                </a:solidFill>
                <a:latin typeface="10X10" panose="020D0604000000000000" pitchFamily="50" charset="-127"/>
                <a:ea typeface="10X10" panose="020D0604000000000000" pitchFamily="50" charset="-127"/>
              </a:rPr>
              <a:t>기록 남겨놓기</a:t>
            </a:r>
            <a:endParaRPr lang="en-US" altLang="ko-KR" sz="1600" dirty="0" smtClean="0">
              <a:solidFill>
                <a:srgbClr val="0076C8"/>
              </a:solidFill>
              <a:latin typeface="10X10" panose="020D0604000000000000" pitchFamily="50" charset="-127"/>
              <a:ea typeface="10X10" panose="020D0604000000000000" pitchFamily="50" charset="-127"/>
            </a:endParaRPr>
          </a:p>
          <a:p>
            <a:pPr algn="ctr"/>
            <a:r>
              <a:rPr lang="en-US" altLang="ko-KR" sz="1600" dirty="0" smtClean="0">
                <a:latin typeface="10X10" panose="020D0604000000000000" pitchFamily="50" charset="-127"/>
                <a:ea typeface="10X10" panose="020D0604000000000000" pitchFamily="50" charset="-127"/>
              </a:rPr>
              <a:t>(</a:t>
            </a:r>
            <a:r>
              <a:rPr lang="ko-KR" altLang="en-US" sz="1600" dirty="0" smtClean="0">
                <a:latin typeface="10X10" panose="020D0604000000000000" pitchFamily="50" charset="-127"/>
                <a:ea typeface="10X10" panose="020D0604000000000000" pitchFamily="50" charset="-127"/>
              </a:rPr>
              <a:t>이것은 이정표가 되어 나중에 </a:t>
            </a:r>
            <a:r>
              <a:rPr lang="ko-KR" altLang="en-US" sz="1600" dirty="0" err="1" smtClean="0">
                <a:latin typeface="10X10" panose="020D0604000000000000" pitchFamily="50" charset="-127"/>
                <a:ea typeface="10X10" panose="020D0604000000000000" pitchFamily="50" charset="-127"/>
              </a:rPr>
              <a:t>트래킹</a:t>
            </a:r>
            <a:r>
              <a:rPr lang="ko-KR" altLang="en-US" sz="1600" dirty="0" smtClean="0">
                <a:latin typeface="10X10" panose="020D0604000000000000" pitchFamily="50" charset="-127"/>
                <a:ea typeface="10X10" panose="020D0604000000000000" pitchFamily="50" charset="-127"/>
              </a:rPr>
              <a:t> 가능</a:t>
            </a:r>
            <a:r>
              <a:rPr lang="en-US" altLang="ko-KR" sz="1600" dirty="0">
                <a:latin typeface="10X10" panose="020D0604000000000000" pitchFamily="50" charset="-127"/>
                <a:ea typeface="10X10" panose="020D0604000000000000" pitchFamily="50" charset="-127"/>
              </a:rPr>
              <a:t>)</a:t>
            </a:r>
            <a:endParaRPr lang="en-US" altLang="ko-KR" sz="1600" dirty="0" smtClean="0">
              <a:latin typeface="10X10" panose="020D0604000000000000" pitchFamily="50" charset="-127"/>
              <a:ea typeface="10X10" panose="020D0604000000000000" pitchFamily="50" charset="-127"/>
            </a:endParaRPr>
          </a:p>
        </p:txBody>
      </p:sp>
      <p:sp>
        <p:nvSpPr>
          <p:cNvPr id="18" name="TextBox 17"/>
          <p:cNvSpPr txBox="1"/>
          <p:nvPr/>
        </p:nvSpPr>
        <p:spPr>
          <a:xfrm>
            <a:off x="1187673" y="4845390"/>
            <a:ext cx="3650358" cy="338554"/>
          </a:xfrm>
          <a:prstGeom prst="rect">
            <a:avLst/>
          </a:prstGeom>
          <a:noFill/>
        </p:spPr>
        <p:txBody>
          <a:bodyPr wrap="none" rtlCol="0">
            <a:spAutoFit/>
          </a:bodyPr>
          <a:lstStyle/>
          <a:p>
            <a:pPr algn="ctr"/>
            <a:r>
              <a:rPr lang="ko-KR" altLang="en-US" sz="1600" dirty="0" smtClean="0">
                <a:latin typeface="10X10" panose="020D0604000000000000" pitchFamily="50" charset="-127"/>
                <a:ea typeface="10X10" panose="020D0604000000000000" pitchFamily="50" charset="-127"/>
              </a:rPr>
              <a:t>지금 작성한 것까지 </a:t>
            </a:r>
            <a:r>
              <a:rPr lang="en-US" altLang="ko-KR" sz="1600" dirty="0" smtClean="0">
                <a:latin typeface="10X10" panose="020D0604000000000000" pitchFamily="50" charset="-127"/>
                <a:ea typeface="10X10" panose="020D0604000000000000" pitchFamily="50" charset="-127"/>
              </a:rPr>
              <a:t>DB</a:t>
            </a:r>
            <a:r>
              <a:rPr lang="ko-KR" altLang="en-US" sz="1600" dirty="0" smtClean="0">
                <a:latin typeface="10X10" panose="020D0604000000000000" pitchFamily="50" charset="-127"/>
                <a:ea typeface="10X10" panose="020D0604000000000000" pitchFamily="50" charset="-127"/>
              </a:rPr>
              <a:t>에 </a:t>
            </a:r>
            <a:r>
              <a:rPr lang="ko-KR" altLang="en-US" sz="1600" dirty="0" smtClean="0">
                <a:solidFill>
                  <a:srgbClr val="0076C8"/>
                </a:solidFill>
                <a:latin typeface="10X10" panose="020D0604000000000000" pitchFamily="50" charset="-127"/>
                <a:ea typeface="10X10" panose="020D0604000000000000" pitchFamily="50" charset="-127"/>
              </a:rPr>
              <a:t>진짜 반영시키기</a:t>
            </a:r>
            <a:endParaRPr lang="en-US" altLang="ko-KR" sz="1600" dirty="0" smtClean="0">
              <a:solidFill>
                <a:srgbClr val="0076C8"/>
              </a:solidFill>
              <a:latin typeface="10X10" panose="020D0604000000000000" pitchFamily="50" charset="-127"/>
              <a:ea typeface="10X10" panose="020D0604000000000000" pitchFamily="50" charset="-127"/>
            </a:endParaRPr>
          </a:p>
        </p:txBody>
      </p:sp>
    </p:spTree>
    <p:extLst>
      <p:ext uri="{BB962C8B-B14F-4D97-AF65-F5344CB8AC3E}">
        <p14:creationId xmlns:p14="http://schemas.microsoft.com/office/powerpoint/2010/main" val="1691675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7" name="직선 연결선 56">
            <a:extLst>
              <a:ext uri="{FF2B5EF4-FFF2-40B4-BE49-F238E27FC236}">
                <a16:creationId xmlns:a16="http://schemas.microsoft.com/office/drawing/2014/main" id="{106B2A86-44CB-49BC-BDB2-D10827C1B20C}"/>
              </a:ext>
            </a:extLst>
          </p:cNvPr>
          <p:cNvCxnSpPr>
            <a:cxnSpLocks/>
          </p:cNvCxnSpPr>
          <p:nvPr/>
        </p:nvCxnSpPr>
        <p:spPr>
          <a:xfrm>
            <a:off x="0" y="1409700"/>
            <a:ext cx="11964988" cy="0"/>
          </a:xfrm>
          <a:prstGeom prst="line">
            <a:avLst/>
          </a:prstGeom>
          <a:ln w="22225">
            <a:solidFill>
              <a:srgbClr val="5E97E1"/>
            </a:solidFill>
            <a:tailEnd type="none" w="lg" len="lg"/>
          </a:ln>
        </p:spPr>
        <p:style>
          <a:lnRef idx="1">
            <a:schemeClr val="accent1"/>
          </a:lnRef>
          <a:fillRef idx="0">
            <a:schemeClr val="accent1"/>
          </a:fillRef>
          <a:effectRef idx="0">
            <a:schemeClr val="accent1"/>
          </a:effectRef>
          <a:fontRef idx="minor">
            <a:schemeClr val="tx1"/>
          </a:fontRef>
        </p:style>
      </p:cxnSp>
      <p:sp>
        <p:nvSpPr>
          <p:cNvPr id="58" name="직사각형 57">
            <a:extLst>
              <a:ext uri="{FF2B5EF4-FFF2-40B4-BE49-F238E27FC236}">
                <a16:creationId xmlns:a16="http://schemas.microsoft.com/office/drawing/2014/main" id="{7F54E38F-9565-44C2-95EB-B56A5E7E1804}"/>
              </a:ext>
            </a:extLst>
          </p:cNvPr>
          <p:cNvSpPr/>
          <p:nvPr/>
        </p:nvSpPr>
        <p:spPr>
          <a:xfrm>
            <a:off x="140610" y="377190"/>
            <a:ext cx="1186543" cy="276999"/>
          </a:xfrm>
          <a:prstGeom prst="rect">
            <a:avLst/>
          </a:prstGeom>
        </p:spPr>
        <p:txBody>
          <a:bodyPr wrap="none">
            <a:spAutoFit/>
          </a:bodyPr>
          <a:lstStyle/>
          <a:p>
            <a:r>
              <a:rPr lang="ko-KR" altLang="en-US" sz="12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대망의 </a:t>
            </a:r>
            <a:r>
              <a:rPr lang="en-US" altLang="ko-KR" sz="12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CR </a:t>
            </a:r>
            <a:r>
              <a:rPr lang="ko-KR" altLang="en-US" sz="12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세션</a:t>
            </a:r>
            <a:endParaRPr lang="ko-KR" altLang="en-US" sz="12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endParaRPr>
          </a:p>
        </p:txBody>
      </p:sp>
      <p:cxnSp>
        <p:nvCxnSpPr>
          <p:cNvPr id="63" name="직선 연결선 62">
            <a:extLst>
              <a:ext uri="{FF2B5EF4-FFF2-40B4-BE49-F238E27FC236}">
                <a16:creationId xmlns:a16="http://schemas.microsoft.com/office/drawing/2014/main" id="{1C0C02F1-5017-4501-9EEC-656A101CF9CD}"/>
              </a:ext>
            </a:extLst>
          </p:cNvPr>
          <p:cNvCxnSpPr>
            <a:cxnSpLocks/>
          </p:cNvCxnSpPr>
          <p:nvPr/>
        </p:nvCxnSpPr>
        <p:spPr>
          <a:xfrm flipH="1">
            <a:off x="11892067" y="883444"/>
            <a:ext cx="4658" cy="537518"/>
          </a:xfrm>
          <a:prstGeom prst="line">
            <a:avLst/>
          </a:prstGeom>
          <a:ln w="152400">
            <a:solidFill>
              <a:srgbClr val="5E97E1"/>
            </a:solidFill>
            <a:tailEnd type="none" w="lg" len="lg"/>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3568963" y="3054757"/>
            <a:ext cx="5054077" cy="1800493"/>
          </a:xfrm>
          <a:prstGeom prst="rect">
            <a:avLst/>
          </a:prstGeom>
          <a:noFill/>
        </p:spPr>
        <p:txBody>
          <a:bodyPr wrap="none" rtlCol="0">
            <a:spAutoFit/>
          </a:bodyPr>
          <a:lstStyle/>
          <a:p>
            <a:pPr algn="ctr">
              <a:lnSpc>
                <a:spcPct val="150000"/>
              </a:lnSpc>
            </a:pPr>
            <a:r>
              <a:rPr lang="ko-KR" altLang="en-US" sz="2000" b="1" dirty="0" smtClean="0">
                <a:latin typeface="10X10" panose="020D0604000000000000" pitchFamily="50" charset="-127"/>
                <a:ea typeface="10X10" panose="020D0604000000000000" pitchFamily="50" charset="-127"/>
              </a:rPr>
              <a:t>진짜 모델이 잘 만들어 졌을까</a:t>
            </a:r>
            <a:r>
              <a:rPr lang="en-US" altLang="ko-KR" sz="2000" b="1" dirty="0" smtClean="0">
                <a:latin typeface="10X10" panose="020D0604000000000000" pitchFamily="50" charset="-127"/>
                <a:ea typeface="10X10" panose="020D0604000000000000" pitchFamily="50" charset="-127"/>
              </a:rPr>
              <a:t>?</a:t>
            </a:r>
          </a:p>
          <a:p>
            <a:pPr algn="ctr">
              <a:lnSpc>
                <a:spcPct val="150000"/>
              </a:lnSpc>
            </a:pPr>
            <a:endParaRPr lang="en-US" altLang="ko-KR" dirty="0" smtClean="0">
              <a:latin typeface="10X10" panose="020D0604000000000000" pitchFamily="50" charset="-127"/>
              <a:ea typeface="10X10" panose="020D0604000000000000" pitchFamily="50" charset="-127"/>
            </a:endParaRPr>
          </a:p>
          <a:p>
            <a:pPr algn="ctr">
              <a:lnSpc>
                <a:spcPct val="150000"/>
              </a:lnSpc>
            </a:pPr>
            <a:r>
              <a:rPr lang="en-US" altLang="ko-KR" dirty="0" smtClean="0">
                <a:solidFill>
                  <a:srgbClr val="0076C8"/>
                </a:solidFill>
                <a:latin typeface="10X10" panose="020D0604000000000000" pitchFamily="50" charset="-127"/>
                <a:ea typeface="10X10" panose="020D0604000000000000" pitchFamily="50" charset="-127"/>
              </a:rPr>
              <a:t>admin </a:t>
            </a:r>
            <a:r>
              <a:rPr lang="ko-KR" altLang="en-US" dirty="0" smtClean="0">
                <a:latin typeface="10X10" panose="020D0604000000000000" pitchFamily="50" charset="-127"/>
                <a:ea typeface="10X10" panose="020D0604000000000000" pitchFamily="50" charset="-127"/>
              </a:rPr>
              <a:t>페이지를</a:t>
            </a:r>
            <a:endParaRPr lang="en-US" altLang="ko-KR" dirty="0" smtClean="0">
              <a:latin typeface="10X10" panose="020D0604000000000000" pitchFamily="50" charset="-127"/>
              <a:ea typeface="10X10" panose="020D0604000000000000" pitchFamily="50" charset="-127"/>
            </a:endParaRPr>
          </a:p>
          <a:p>
            <a:pPr algn="ctr">
              <a:lnSpc>
                <a:spcPct val="150000"/>
              </a:lnSpc>
            </a:pPr>
            <a:r>
              <a:rPr lang="ko-KR" altLang="en-US" dirty="0" smtClean="0">
                <a:latin typeface="10X10" panose="020D0604000000000000" pitchFamily="50" charset="-127"/>
                <a:ea typeface="10X10" panose="020D0604000000000000" pitchFamily="50" charset="-127"/>
              </a:rPr>
              <a:t>아까 만든 </a:t>
            </a:r>
            <a:r>
              <a:rPr lang="en-US" altLang="ko-KR" dirty="0" smtClean="0">
                <a:latin typeface="10X10" panose="020D0604000000000000" pitchFamily="50" charset="-127"/>
                <a:ea typeface="10X10" panose="020D0604000000000000" pitchFamily="50" charset="-127"/>
              </a:rPr>
              <a:t>admin</a:t>
            </a:r>
            <a:r>
              <a:rPr lang="ko-KR" altLang="en-US" dirty="0" smtClean="0">
                <a:latin typeface="10X10" panose="020D0604000000000000" pitchFamily="50" charset="-127"/>
                <a:ea typeface="10X10" panose="020D0604000000000000" pitchFamily="50" charset="-127"/>
              </a:rPr>
              <a:t> 아이디</a:t>
            </a:r>
            <a:r>
              <a:rPr lang="en-US" altLang="ko-KR" dirty="0" smtClean="0">
                <a:latin typeface="10X10" panose="020D0604000000000000" pitchFamily="50" charset="-127"/>
                <a:ea typeface="10X10" panose="020D0604000000000000" pitchFamily="50" charset="-127"/>
              </a:rPr>
              <a:t>, </a:t>
            </a:r>
            <a:r>
              <a:rPr lang="ko-KR" altLang="en-US" dirty="0" smtClean="0">
                <a:latin typeface="10X10" panose="020D0604000000000000" pitchFamily="50" charset="-127"/>
                <a:ea typeface="10X10" panose="020D0604000000000000" pitchFamily="50" charset="-127"/>
              </a:rPr>
              <a:t>비밀번호로 들어가 봅시다</a:t>
            </a:r>
            <a:r>
              <a:rPr lang="en-US" altLang="ko-KR" dirty="0" smtClean="0">
                <a:latin typeface="10X10" panose="020D0604000000000000" pitchFamily="50" charset="-127"/>
                <a:ea typeface="10X10" panose="020D0604000000000000" pitchFamily="50" charset="-127"/>
              </a:rPr>
              <a:t>!</a:t>
            </a:r>
            <a:endParaRPr lang="en-US" altLang="ko-KR" dirty="0">
              <a:latin typeface="10X10" panose="020D0604000000000000" pitchFamily="50" charset="-127"/>
              <a:ea typeface="10X10" panose="020D0604000000000000" pitchFamily="50" charset="-127"/>
            </a:endParaRPr>
          </a:p>
        </p:txBody>
      </p:sp>
      <p:sp>
        <p:nvSpPr>
          <p:cNvPr id="8" name="TextBox 7">
            <a:extLst>
              <a:ext uri="{FF2B5EF4-FFF2-40B4-BE49-F238E27FC236}">
                <a16:creationId xmlns:a16="http://schemas.microsoft.com/office/drawing/2014/main" id="{A1687216-9C76-4F29-934C-F430DF40C5FA}"/>
              </a:ext>
            </a:extLst>
          </p:cNvPr>
          <p:cNvSpPr txBox="1"/>
          <p:nvPr/>
        </p:nvSpPr>
        <p:spPr>
          <a:xfrm>
            <a:off x="108999" y="578130"/>
            <a:ext cx="590226" cy="830997"/>
          </a:xfrm>
          <a:prstGeom prst="rect">
            <a:avLst/>
          </a:prstGeom>
          <a:noFill/>
        </p:spPr>
        <p:txBody>
          <a:bodyPr wrap="none" rtlCol="0">
            <a:spAutoFit/>
          </a:bodyPr>
          <a:lstStyle/>
          <a:p>
            <a:r>
              <a:rPr lang="en-US" altLang="ko-KR" sz="48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1.</a:t>
            </a:r>
            <a:endParaRPr lang="ko-KR" altLang="en-US" sz="48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endParaRPr>
          </a:p>
        </p:txBody>
      </p:sp>
      <p:sp>
        <p:nvSpPr>
          <p:cNvPr id="9" name="직사각형 8">
            <a:extLst>
              <a:ext uri="{FF2B5EF4-FFF2-40B4-BE49-F238E27FC236}">
                <a16:creationId xmlns:a16="http://schemas.microsoft.com/office/drawing/2014/main" id="{8A2DE3A2-AD53-4BE7-9961-6DEFBBF5BB84}"/>
              </a:ext>
            </a:extLst>
          </p:cNvPr>
          <p:cNvSpPr/>
          <p:nvPr/>
        </p:nvSpPr>
        <p:spPr>
          <a:xfrm>
            <a:off x="778113" y="578130"/>
            <a:ext cx="4704493" cy="830997"/>
          </a:xfrm>
          <a:prstGeom prst="rect">
            <a:avLst/>
          </a:prstGeom>
        </p:spPr>
        <p:txBody>
          <a:bodyPr wrap="none">
            <a:spAutoFit/>
          </a:bodyPr>
          <a:lstStyle/>
          <a:p>
            <a:r>
              <a:rPr lang="en-US" altLang="ko-KR" sz="48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Model</a:t>
            </a:r>
            <a:r>
              <a:rPr lang="en-US" altLang="ko-KR" sz="48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 </a:t>
            </a:r>
            <a:r>
              <a:rPr lang="en-US" altLang="ko-KR" sz="24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admin</a:t>
            </a:r>
            <a:r>
              <a:rPr lang="ko-KR" altLang="en-US" sz="24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으로 확인하기</a:t>
            </a:r>
            <a:endParaRPr lang="ko-KR" altLang="en-US" sz="11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endParaRPr>
          </a:p>
        </p:txBody>
      </p:sp>
    </p:spTree>
    <p:extLst>
      <p:ext uri="{BB962C8B-B14F-4D97-AF65-F5344CB8AC3E}">
        <p14:creationId xmlns:p14="http://schemas.microsoft.com/office/powerpoint/2010/main" val="401574715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7" name="직선 연결선 56">
            <a:extLst>
              <a:ext uri="{FF2B5EF4-FFF2-40B4-BE49-F238E27FC236}">
                <a16:creationId xmlns:a16="http://schemas.microsoft.com/office/drawing/2014/main" id="{106B2A86-44CB-49BC-BDB2-D10827C1B20C}"/>
              </a:ext>
            </a:extLst>
          </p:cNvPr>
          <p:cNvCxnSpPr>
            <a:cxnSpLocks/>
          </p:cNvCxnSpPr>
          <p:nvPr/>
        </p:nvCxnSpPr>
        <p:spPr>
          <a:xfrm>
            <a:off x="0" y="1409700"/>
            <a:ext cx="11964988" cy="0"/>
          </a:xfrm>
          <a:prstGeom prst="line">
            <a:avLst/>
          </a:prstGeom>
          <a:ln w="22225">
            <a:solidFill>
              <a:srgbClr val="5E97E1"/>
            </a:solidFill>
            <a:tailEnd type="none" w="lg" len="lg"/>
          </a:ln>
        </p:spPr>
        <p:style>
          <a:lnRef idx="1">
            <a:schemeClr val="accent1"/>
          </a:lnRef>
          <a:fillRef idx="0">
            <a:schemeClr val="accent1"/>
          </a:fillRef>
          <a:effectRef idx="0">
            <a:schemeClr val="accent1"/>
          </a:effectRef>
          <a:fontRef idx="minor">
            <a:schemeClr val="tx1"/>
          </a:fontRef>
        </p:style>
      </p:cxnSp>
      <p:sp>
        <p:nvSpPr>
          <p:cNvPr id="58" name="직사각형 57">
            <a:extLst>
              <a:ext uri="{FF2B5EF4-FFF2-40B4-BE49-F238E27FC236}">
                <a16:creationId xmlns:a16="http://schemas.microsoft.com/office/drawing/2014/main" id="{7F54E38F-9565-44C2-95EB-B56A5E7E1804}"/>
              </a:ext>
            </a:extLst>
          </p:cNvPr>
          <p:cNvSpPr/>
          <p:nvPr/>
        </p:nvSpPr>
        <p:spPr>
          <a:xfrm>
            <a:off x="140610" y="377190"/>
            <a:ext cx="1186543" cy="276999"/>
          </a:xfrm>
          <a:prstGeom prst="rect">
            <a:avLst/>
          </a:prstGeom>
        </p:spPr>
        <p:txBody>
          <a:bodyPr wrap="none">
            <a:spAutoFit/>
          </a:bodyPr>
          <a:lstStyle/>
          <a:p>
            <a:r>
              <a:rPr lang="ko-KR" altLang="en-US" sz="12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대망의 </a:t>
            </a:r>
            <a:r>
              <a:rPr lang="en-US" altLang="ko-KR" sz="12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CR </a:t>
            </a:r>
            <a:r>
              <a:rPr lang="ko-KR" altLang="en-US" sz="12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세션</a:t>
            </a:r>
            <a:endParaRPr lang="ko-KR" altLang="en-US" sz="12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endParaRPr>
          </a:p>
        </p:txBody>
      </p:sp>
      <p:cxnSp>
        <p:nvCxnSpPr>
          <p:cNvPr id="63" name="직선 연결선 62">
            <a:extLst>
              <a:ext uri="{FF2B5EF4-FFF2-40B4-BE49-F238E27FC236}">
                <a16:creationId xmlns:a16="http://schemas.microsoft.com/office/drawing/2014/main" id="{1C0C02F1-5017-4501-9EEC-656A101CF9CD}"/>
              </a:ext>
            </a:extLst>
          </p:cNvPr>
          <p:cNvCxnSpPr>
            <a:cxnSpLocks/>
          </p:cNvCxnSpPr>
          <p:nvPr/>
        </p:nvCxnSpPr>
        <p:spPr>
          <a:xfrm flipH="1">
            <a:off x="11892067" y="883444"/>
            <a:ext cx="4658" cy="537518"/>
          </a:xfrm>
          <a:prstGeom prst="line">
            <a:avLst/>
          </a:prstGeom>
          <a:ln w="152400">
            <a:solidFill>
              <a:srgbClr val="5E97E1"/>
            </a:solidFill>
            <a:tailEnd type="none" w="lg" len="lg"/>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1687216-9C76-4F29-934C-F430DF40C5FA}"/>
              </a:ext>
            </a:extLst>
          </p:cNvPr>
          <p:cNvSpPr txBox="1"/>
          <p:nvPr/>
        </p:nvSpPr>
        <p:spPr>
          <a:xfrm>
            <a:off x="108999" y="578130"/>
            <a:ext cx="590226" cy="830997"/>
          </a:xfrm>
          <a:prstGeom prst="rect">
            <a:avLst/>
          </a:prstGeom>
          <a:noFill/>
        </p:spPr>
        <p:txBody>
          <a:bodyPr wrap="none" rtlCol="0">
            <a:spAutoFit/>
          </a:bodyPr>
          <a:lstStyle/>
          <a:p>
            <a:r>
              <a:rPr lang="en-US" altLang="ko-KR" sz="48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1</a:t>
            </a:r>
            <a:r>
              <a:rPr lang="en-US" altLang="ko-KR" sz="48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a:t>
            </a:r>
            <a:endParaRPr lang="ko-KR" altLang="en-US" sz="48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endParaRPr>
          </a:p>
        </p:txBody>
      </p:sp>
      <p:sp>
        <p:nvSpPr>
          <p:cNvPr id="9" name="직사각형 8">
            <a:extLst>
              <a:ext uri="{FF2B5EF4-FFF2-40B4-BE49-F238E27FC236}">
                <a16:creationId xmlns:a16="http://schemas.microsoft.com/office/drawing/2014/main" id="{8A2DE3A2-AD53-4BE7-9961-6DEFBBF5BB84}"/>
              </a:ext>
            </a:extLst>
          </p:cNvPr>
          <p:cNvSpPr/>
          <p:nvPr/>
        </p:nvSpPr>
        <p:spPr>
          <a:xfrm>
            <a:off x="778113" y="578130"/>
            <a:ext cx="4704493" cy="830997"/>
          </a:xfrm>
          <a:prstGeom prst="rect">
            <a:avLst/>
          </a:prstGeom>
        </p:spPr>
        <p:txBody>
          <a:bodyPr wrap="none">
            <a:spAutoFit/>
          </a:bodyPr>
          <a:lstStyle/>
          <a:p>
            <a:r>
              <a:rPr lang="en-US" altLang="ko-KR" sz="48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Model</a:t>
            </a:r>
            <a:r>
              <a:rPr lang="en-US" altLang="ko-KR" sz="48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 </a:t>
            </a:r>
            <a:r>
              <a:rPr lang="en-US" altLang="ko-KR" sz="24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admin</a:t>
            </a:r>
            <a:r>
              <a:rPr lang="ko-KR" altLang="en-US" sz="24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으로 확인하기</a:t>
            </a:r>
            <a:endParaRPr lang="ko-KR" altLang="en-US" sz="11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endParaRPr>
          </a:p>
        </p:txBody>
      </p:sp>
      <p:pic>
        <p:nvPicPr>
          <p:cNvPr id="2" name="그림 1"/>
          <p:cNvPicPr>
            <a:picLocks noChangeAspect="1"/>
          </p:cNvPicPr>
          <p:nvPr/>
        </p:nvPicPr>
        <p:blipFill rotWithShape="1">
          <a:blip r:embed="rId3"/>
          <a:srcRect l="488" t="12155" r="595" b="6068"/>
          <a:stretch/>
        </p:blipFill>
        <p:spPr>
          <a:xfrm>
            <a:off x="1563997" y="1935383"/>
            <a:ext cx="9099176" cy="4231341"/>
          </a:xfrm>
          <a:prstGeom prst="rect">
            <a:avLst/>
          </a:prstGeom>
          <a:effectLst>
            <a:outerShdw blurRad="50800" dist="38100" dir="5400000" algn="t" rotWithShape="0">
              <a:prstClr val="black">
                <a:alpha val="40000"/>
              </a:prstClr>
            </a:outerShdw>
          </a:effectLst>
        </p:spPr>
      </p:pic>
      <p:sp>
        <p:nvSpPr>
          <p:cNvPr id="3" name="TextBox 2"/>
          <p:cNvSpPr txBox="1"/>
          <p:nvPr/>
        </p:nvSpPr>
        <p:spPr>
          <a:xfrm>
            <a:off x="3254084" y="4279653"/>
            <a:ext cx="5719001" cy="1200329"/>
          </a:xfrm>
          <a:prstGeom prst="rect">
            <a:avLst/>
          </a:prstGeom>
          <a:noFill/>
        </p:spPr>
        <p:txBody>
          <a:bodyPr wrap="none" rtlCol="0">
            <a:spAutoFit/>
          </a:bodyPr>
          <a:lstStyle/>
          <a:p>
            <a:pPr algn="ctr"/>
            <a:r>
              <a:rPr lang="en-US" altLang="ko-KR" dirty="0" smtClean="0">
                <a:latin typeface="10X10" panose="020D0604000000000000" pitchFamily="50" charset="-127"/>
                <a:ea typeface="10X10" panose="020D0604000000000000" pitchFamily="50" charset="-127"/>
              </a:rPr>
              <a:t>?? </a:t>
            </a:r>
            <a:r>
              <a:rPr lang="ko-KR" altLang="en-US" dirty="0" err="1" smtClean="0">
                <a:latin typeface="10X10" panose="020D0604000000000000" pitchFamily="50" charset="-127"/>
                <a:ea typeface="10X10" panose="020D0604000000000000" pitchFamily="50" charset="-127"/>
              </a:rPr>
              <a:t>아까랑</a:t>
            </a:r>
            <a:r>
              <a:rPr lang="ko-KR" altLang="en-US" dirty="0" smtClean="0">
                <a:latin typeface="10X10" panose="020D0604000000000000" pitchFamily="50" charset="-127"/>
                <a:ea typeface="10X10" panose="020D0604000000000000" pitchFamily="50" charset="-127"/>
              </a:rPr>
              <a:t> </a:t>
            </a:r>
            <a:r>
              <a:rPr lang="ko-KR" altLang="en-US" dirty="0" err="1" smtClean="0">
                <a:latin typeface="10X10" panose="020D0604000000000000" pitchFamily="50" charset="-127"/>
                <a:ea typeface="10X10" panose="020D0604000000000000" pitchFamily="50" charset="-127"/>
              </a:rPr>
              <a:t>똑같은데요</a:t>
            </a:r>
            <a:r>
              <a:rPr lang="ko-KR" altLang="en-US" dirty="0" smtClean="0">
                <a:latin typeface="10X10" panose="020D0604000000000000" pitchFamily="50" charset="-127"/>
                <a:ea typeface="10X10" panose="020D0604000000000000" pitchFamily="50" charset="-127"/>
              </a:rPr>
              <a:t> </a:t>
            </a:r>
            <a:r>
              <a:rPr lang="en-US" altLang="ko-KR" dirty="0" smtClean="0">
                <a:latin typeface="10X10" panose="020D0604000000000000" pitchFamily="50" charset="-127"/>
                <a:ea typeface="10X10" panose="020D0604000000000000" pitchFamily="50" charset="-127"/>
              </a:rPr>
              <a:t>?</a:t>
            </a:r>
          </a:p>
          <a:p>
            <a:pPr algn="ctr"/>
            <a:r>
              <a:rPr lang="en-US" altLang="ko-KR" dirty="0" smtClean="0">
                <a:latin typeface="10X10" panose="020D0604000000000000" pitchFamily="50" charset="-127"/>
                <a:ea typeface="10X10" panose="020D0604000000000000" pitchFamily="50" charset="-127"/>
              </a:rPr>
              <a:t>migrate</a:t>
            </a:r>
            <a:r>
              <a:rPr lang="ko-KR" altLang="en-US" dirty="0" smtClean="0">
                <a:latin typeface="10X10" panose="020D0604000000000000" pitchFamily="50" charset="-127"/>
                <a:ea typeface="10X10" panose="020D0604000000000000" pitchFamily="50" charset="-127"/>
              </a:rPr>
              <a:t>까지 잘 했는데 제가 만든 </a:t>
            </a:r>
            <a:r>
              <a:rPr lang="en-US" altLang="ko-KR" dirty="0" smtClean="0">
                <a:latin typeface="10X10" panose="020D0604000000000000" pitchFamily="50" charset="-127"/>
                <a:ea typeface="10X10" panose="020D0604000000000000" pitchFamily="50" charset="-127"/>
              </a:rPr>
              <a:t>Post </a:t>
            </a:r>
            <a:r>
              <a:rPr lang="ko-KR" altLang="en-US" dirty="0" smtClean="0">
                <a:latin typeface="10X10" panose="020D0604000000000000" pitchFamily="50" charset="-127"/>
                <a:ea typeface="10X10" panose="020D0604000000000000" pitchFamily="50" charset="-127"/>
              </a:rPr>
              <a:t>모델은 없어요 </a:t>
            </a:r>
            <a:r>
              <a:rPr lang="ko-KR" altLang="en-US" dirty="0" err="1" smtClean="0">
                <a:latin typeface="10X10" panose="020D0604000000000000" pitchFamily="50" charset="-127"/>
                <a:ea typeface="10X10" panose="020D0604000000000000" pitchFamily="50" charset="-127"/>
              </a:rPr>
              <a:t>ㅠㅠ</a:t>
            </a:r>
            <a:endParaRPr lang="en-US" altLang="ko-KR" dirty="0" smtClean="0">
              <a:latin typeface="10X10" panose="020D0604000000000000" pitchFamily="50" charset="-127"/>
              <a:ea typeface="10X10" panose="020D0604000000000000" pitchFamily="50" charset="-127"/>
            </a:endParaRPr>
          </a:p>
          <a:p>
            <a:pPr algn="ctr"/>
            <a:endParaRPr lang="en-US" altLang="ko-KR" dirty="0">
              <a:latin typeface="10X10" panose="020D0604000000000000" pitchFamily="50" charset="-127"/>
              <a:ea typeface="10X10" panose="020D0604000000000000" pitchFamily="50" charset="-127"/>
            </a:endParaRPr>
          </a:p>
          <a:p>
            <a:pPr algn="ctr"/>
            <a:r>
              <a:rPr lang="en-US" altLang="ko-KR" dirty="0" smtClean="0">
                <a:latin typeface="10X10" panose="020D0604000000000000" pitchFamily="50" charset="-127"/>
                <a:ea typeface="10X10" panose="020D0604000000000000" pitchFamily="50" charset="-127"/>
              </a:rPr>
              <a:t>…</a:t>
            </a:r>
            <a:r>
              <a:rPr lang="ko-KR" altLang="en-US" dirty="0" smtClean="0">
                <a:latin typeface="10X10" panose="020D0604000000000000" pitchFamily="50" charset="-127"/>
                <a:ea typeface="10X10" panose="020D0604000000000000" pitchFamily="50" charset="-127"/>
              </a:rPr>
              <a:t>라는 </a:t>
            </a:r>
            <a:r>
              <a:rPr lang="ko-KR" altLang="en-US" dirty="0" smtClean="0">
                <a:solidFill>
                  <a:srgbClr val="0076C8"/>
                </a:solidFill>
                <a:latin typeface="10X10" panose="020D0604000000000000" pitchFamily="50" charset="-127"/>
                <a:ea typeface="10X10" panose="020D0604000000000000" pitchFamily="50" charset="-127"/>
              </a:rPr>
              <a:t>의문이 생긴다면</a:t>
            </a:r>
            <a:r>
              <a:rPr lang="ko-KR" altLang="en-US" dirty="0" smtClean="0">
                <a:latin typeface="10X10" panose="020D0604000000000000" pitchFamily="50" charset="-127"/>
                <a:ea typeface="10X10" panose="020D0604000000000000" pitchFamily="50" charset="-127"/>
              </a:rPr>
              <a:t> 잘 따라왔습니다</a:t>
            </a:r>
            <a:r>
              <a:rPr lang="en-US" altLang="ko-KR" dirty="0" smtClean="0">
                <a:latin typeface="10X10" panose="020D0604000000000000" pitchFamily="50" charset="-127"/>
                <a:ea typeface="10X10" panose="020D0604000000000000" pitchFamily="50" charset="-127"/>
              </a:rPr>
              <a:t>!</a:t>
            </a:r>
            <a:endParaRPr lang="en-US" altLang="ko-KR" dirty="0">
              <a:latin typeface="10X10" panose="020D0604000000000000" pitchFamily="50" charset="-127"/>
              <a:ea typeface="10X10" panose="020D0604000000000000" pitchFamily="50" charset="-127"/>
            </a:endParaRPr>
          </a:p>
        </p:txBody>
      </p:sp>
    </p:spTree>
    <p:extLst>
      <p:ext uri="{BB962C8B-B14F-4D97-AF65-F5344CB8AC3E}">
        <p14:creationId xmlns:p14="http://schemas.microsoft.com/office/powerpoint/2010/main" val="153660600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7" name="직선 연결선 56">
            <a:extLst>
              <a:ext uri="{FF2B5EF4-FFF2-40B4-BE49-F238E27FC236}">
                <a16:creationId xmlns:a16="http://schemas.microsoft.com/office/drawing/2014/main" id="{106B2A86-44CB-49BC-BDB2-D10827C1B20C}"/>
              </a:ext>
            </a:extLst>
          </p:cNvPr>
          <p:cNvCxnSpPr>
            <a:cxnSpLocks/>
          </p:cNvCxnSpPr>
          <p:nvPr/>
        </p:nvCxnSpPr>
        <p:spPr>
          <a:xfrm>
            <a:off x="0" y="1409700"/>
            <a:ext cx="11964988" cy="0"/>
          </a:xfrm>
          <a:prstGeom prst="line">
            <a:avLst/>
          </a:prstGeom>
          <a:ln w="22225">
            <a:solidFill>
              <a:srgbClr val="5E97E1"/>
            </a:solidFill>
            <a:tailEnd type="none" w="lg" len="lg"/>
          </a:ln>
        </p:spPr>
        <p:style>
          <a:lnRef idx="1">
            <a:schemeClr val="accent1"/>
          </a:lnRef>
          <a:fillRef idx="0">
            <a:schemeClr val="accent1"/>
          </a:fillRef>
          <a:effectRef idx="0">
            <a:schemeClr val="accent1"/>
          </a:effectRef>
          <a:fontRef idx="minor">
            <a:schemeClr val="tx1"/>
          </a:fontRef>
        </p:style>
      </p:cxnSp>
      <p:sp>
        <p:nvSpPr>
          <p:cNvPr id="58" name="직사각형 57">
            <a:extLst>
              <a:ext uri="{FF2B5EF4-FFF2-40B4-BE49-F238E27FC236}">
                <a16:creationId xmlns:a16="http://schemas.microsoft.com/office/drawing/2014/main" id="{7F54E38F-9565-44C2-95EB-B56A5E7E1804}"/>
              </a:ext>
            </a:extLst>
          </p:cNvPr>
          <p:cNvSpPr/>
          <p:nvPr/>
        </p:nvSpPr>
        <p:spPr>
          <a:xfrm>
            <a:off x="140610" y="377190"/>
            <a:ext cx="1186543" cy="276999"/>
          </a:xfrm>
          <a:prstGeom prst="rect">
            <a:avLst/>
          </a:prstGeom>
        </p:spPr>
        <p:txBody>
          <a:bodyPr wrap="none">
            <a:spAutoFit/>
          </a:bodyPr>
          <a:lstStyle/>
          <a:p>
            <a:r>
              <a:rPr lang="ko-KR" altLang="en-US" sz="12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대망의 </a:t>
            </a:r>
            <a:r>
              <a:rPr lang="en-US" altLang="ko-KR" sz="12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CR </a:t>
            </a:r>
            <a:r>
              <a:rPr lang="ko-KR" altLang="en-US" sz="12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세션</a:t>
            </a:r>
            <a:endParaRPr lang="ko-KR" altLang="en-US" sz="12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endParaRPr>
          </a:p>
        </p:txBody>
      </p:sp>
      <p:cxnSp>
        <p:nvCxnSpPr>
          <p:cNvPr id="63" name="직선 연결선 62">
            <a:extLst>
              <a:ext uri="{FF2B5EF4-FFF2-40B4-BE49-F238E27FC236}">
                <a16:creationId xmlns:a16="http://schemas.microsoft.com/office/drawing/2014/main" id="{1C0C02F1-5017-4501-9EEC-656A101CF9CD}"/>
              </a:ext>
            </a:extLst>
          </p:cNvPr>
          <p:cNvCxnSpPr>
            <a:cxnSpLocks/>
          </p:cNvCxnSpPr>
          <p:nvPr/>
        </p:nvCxnSpPr>
        <p:spPr>
          <a:xfrm flipH="1">
            <a:off x="11892067" y="883444"/>
            <a:ext cx="4658" cy="537518"/>
          </a:xfrm>
          <a:prstGeom prst="line">
            <a:avLst/>
          </a:prstGeom>
          <a:ln w="152400">
            <a:solidFill>
              <a:srgbClr val="5E97E1"/>
            </a:solidFill>
            <a:tailEnd type="none" w="lg" len="lg"/>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1687216-9C76-4F29-934C-F430DF40C5FA}"/>
              </a:ext>
            </a:extLst>
          </p:cNvPr>
          <p:cNvSpPr txBox="1"/>
          <p:nvPr/>
        </p:nvSpPr>
        <p:spPr>
          <a:xfrm>
            <a:off x="108999" y="578130"/>
            <a:ext cx="590226" cy="830997"/>
          </a:xfrm>
          <a:prstGeom prst="rect">
            <a:avLst/>
          </a:prstGeom>
          <a:noFill/>
        </p:spPr>
        <p:txBody>
          <a:bodyPr wrap="none" rtlCol="0">
            <a:spAutoFit/>
          </a:bodyPr>
          <a:lstStyle/>
          <a:p>
            <a:r>
              <a:rPr lang="en-US" altLang="ko-KR" sz="48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1.</a:t>
            </a:r>
            <a:endParaRPr lang="ko-KR" altLang="en-US" sz="48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endParaRPr>
          </a:p>
        </p:txBody>
      </p:sp>
      <p:sp>
        <p:nvSpPr>
          <p:cNvPr id="9" name="직사각형 8">
            <a:extLst>
              <a:ext uri="{FF2B5EF4-FFF2-40B4-BE49-F238E27FC236}">
                <a16:creationId xmlns:a16="http://schemas.microsoft.com/office/drawing/2014/main" id="{8A2DE3A2-AD53-4BE7-9961-6DEFBBF5BB84}"/>
              </a:ext>
            </a:extLst>
          </p:cNvPr>
          <p:cNvSpPr/>
          <p:nvPr/>
        </p:nvSpPr>
        <p:spPr>
          <a:xfrm>
            <a:off x="778113" y="578130"/>
            <a:ext cx="4704493" cy="830997"/>
          </a:xfrm>
          <a:prstGeom prst="rect">
            <a:avLst/>
          </a:prstGeom>
        </p:spPr>
        <p:txBody>
          <a:bodyPr wrap="none">
            <a:spAutoFit/>
          </a:bodyPr>
          <a:lstStyle/>
          <a:p>
            <a:r>
              <a:rPr lang="en-US" altLang="ko-KR" sz="48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Model</a:t>
            </a:r>
            <a:r>
              <a:rPr lang="en-US" altLang="ko-KR" sz="48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 </a:t>
            </a:r>
            <a:r>
              <a:rPr lang="en-US" altLang="ko-KR" sz="24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admin</a:t>
            </a:r>
            <a:r>
              <a:rPr lang="ko-KR" altLang="en-US" sz="24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으로 확인하기</a:t>
            </a:r>
            <a:endParaRPr lang="ko-KR" altLang="en-US" sz="11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endParaRPr>
          </a:p>
        </p:txBody>
      </p:sp>
      <p:sp>
        <p:nvSpPr>
          <p:cNvPr id="2" name="TextBox 1"/>
          <p:cNvSpPr txBox="1"/>
          <p:nvPr/>
        </p:nvSpPr>
        <p:spPr>
          <a:xfrm>
            <a:off x="448194" y="1700055"/>
            <a:ext cx="8423332" cy="369332"/>
          </a:xfrm>
          <a:prstGeom prst="rect">
            <a:avLst/>
          </a:prstGeom>
          <a:noFill/>
        </p:spPr>
        <p:txBody>
          <a:bodyPr wrap="none" rtlCol="0">
            <a:spAutoFit/>
          </a:bodyPr>
          <a:lstStyle/>
          <a:p>
            <a:r>
              <a:rPr lang="en-US" altLang="ko-KR" dirty="0" smtClean="0">
                <a:latin typeface="10X10" panose="020D0604000000000000" pitchFamily="50" charset="-127"/>
                <a:ea typeface="10X10" panose="020D0604000000000000" pitchFamily="50" charset="-127"/>
              </a:rPr>
              <a:t>7) admin.py</a:t>
            </a:r>
            <a:r>
              <a:rPr lang="ko-KR" altLang="en-US" dirty="0" smtClean="0">
                <a:latin typeface="10X10" panose="020D0604000000000000" pitchFamily="50" charset="-127"/>
                <a:ea typeface="10X10" panose="020D0604000000000000" pitchFamily="50" charset="-127"/>
              </a:rPr>
              <a:t>에 </a:t>
            </a:r>
            <a:r>
              <a:rPr lang="en-US" altLang="ko-KR" dirty="0" smtClean="0">
                <a:latin typeface="10X10" panose="020D0604000000000000" pitchFamily="50" charset="-127"/>
                <a:ea typeface="10X10" panose="020D0604000000000000" pitchFamily="50" charset="-127"/>
              </a:rPr>
              <a:t>‘</a:t>
            </a:r>
            <a:r>
              <a:rPr lang="ko-KR" altLang="en-US" dirty="0" smtClean="0">
                <a:latin typeface="10X10" panose="020D0604000000000000" pitchFamily="50" charset="-127"/>
                <a:ea typeface="10X10" panose="020D0604000000000000" pitchFamily="50" charset="-127"/>
              </a:rPr>
              <a:t>관리자는 </a:t>
            </a:r>
            <a:r>
              <a:rPr lang="en-US" altLang="ko-KR" dirty="0" smtClean="0">
                <a:latin typeface="10X10" panose="020D0604000000000000" pitchFamily="50" charset="-127"/>
                <a:ea typeface="10X10" panose="020D0604000000000000" pitchFamily="50" charset="-127"/>
              </a:rPr>
              <a:t>Post</a:t>
            </a:r>
            <a:r>
              <a:rPr lang="ko-KR" altLang="en-US" dirty="0" smtClean="0">
                <a:latin typeface="10X10" panose="020D0604000000000000" pitchFamily="50" charset="-127"/>
                <a:ea typeface="10X10" panose="020D0604000000000000" pitchFamily="50" charset="-127"/>
              </a:rPr>
              <a:t>라는 모델을 관리할 수 있어</a:t>
            </a:r>
            <a:r>
              <a:rPr lang="en-US" altLang="ko-KR" dirty="0" smtClean="0">
                <a:latin typeface="10X10" panose="020D0604000000000000" pitchFamily="50" charset="-127"/>
                <a:ea typeface="10X10" panose="020D0604000000000000" pitchFamily="50" charset="-127"/>
              </a:rPr>
              <a:t>’</a:t>
            </a:r>
            <a:r>
              <a:rPr lang="ko-KR" altLang="en-US" dirty="0" smtClean="0">
                <a:latin typeface="10X10" panose="020D0604000000000000" pitchFamily="50" charset="-127"/>
                <a:ea typeface="10X10" panose="020D0604000000000000" pitchFamily="50" charset="-127"/>
              </a:rPr>
              <a:t>라고 아래와 같이 적어 줍니다</a:t>
            </a:r>
            <a:r>
              <a:rPr lang="en-US" altLang="ko-KR" dirty="0" smtClean="0">
                <a:latin typeface="10X10" panose="020D0604000000000000" pitchFamily="50" charset="-127"/>
                <a:ea typeface="10X10" panose="020D0604000000000000" pitchFamily="50" charset="-127"/>
              </a:rPr>
              <a:t>.</a:t>
            </a:r>
            <a:endParaRPr lang="ko-KR" altLang="en-US" dirty="0">
              <a:latin typeface="10X10" panose="020D0604000000000000" pitchFamily="50" charset="-127"/>
              <a:ea typeface="10X10" panose="020D0604000000000000" pitchFamily="50" charset="-127"/>
            </a:endParaRPr>
          </a:p>
        </p:txBody>
      </p:sp>
      <p:pic>
        <p:nvPicPr>
          <p:cNvPr id="3" name="그림 2"/>
          <p:cNvPicPr>
            <a:picLocks noChangeAspect="1"/>
          </p:cNvPicPr>
          <p:nvPr/>
        </p:nvPicPr>
        <p:blipFill rotWithShape="1">
          <a:blip r:embed="rId3"/>
          <a:srcRect l="18071" t="22137" r="64340" b="66266"/>
          <a:stretch/>
        </p:blipFill>
        <p:spPr>
          <a:xfrm>
            <a:off x="591670" y="2183923"/>
            <a:ext cx="3964327" cy="1470212"/>
          </a:xfrm>
          <a:prstGeom prst="rect">
            <a:avLst/>
          </a:prstGeom>
        </p:spPr>
      </p:pic>
      <p:pic>
        <p:nvPicPr>
          <p:cNvPr id="4" name="그림 3"/>
          <p:cNvPicPr>
            <a:picLocks noChangeAspect="1"/>
          </p:cNvPicPr>
          <p:nvPr/>
        </p:nvPicPr>
        <p:blipFill rotWithShape="1">
          <a:blip r:embed="rId4"/>
          <a:srcRect l="195" t="12224" r="911" b="6149"/>
          <a:stretch/>
        </p:blipFill>
        <p:spPr>
          <a:xfrm>
            <a:off x="6286501" y="4352770"/>
            <a:ext cx="4858176" cy="2255583"/>
          </a:xfrm>
          <a:prstGeom prst="rect">
            <a:avLst/>
          </a:prstGeom>
          <a:effectLst>
            <a:outerShdw blurRad="50800" dist="38100" dir="5400000" algn="t" rotWithShape="0">
              <a:prstClr val="black">
                <a:alpha val="40000"/>
              </a:prstClr>
            </a:outerShdw>
          </a:effectLst>
        </p:spPr>
      </p:pic>
      <p:sp>
        <p:nvSpPr>
          <p:cNvPr id="5" name="TextBox 4"/>
          <p:cNvSpPr txBox="1"/>
          <p:nvPr/>
        </p:nvSpPr>
        <p:spPr>
          <a:xfrm>
            <a:off x="448194" y="3817793"/>
            <a:ext cx="6110455" cy="369332"/>
          </a:xfrm>
          <a:prstGeom prst="rect">
            <a:avLst/>
          </a:prstGeom>
          <a:noFill/>
        </p:spPr>
        <p:txBody>
          <a:bodyPr wrap="none" rtlCol="0">
            <a:spAutoFit/>
          </a:bodyPr>
          <a:lstStyle/>
          <a:p>
            <a:r>
              <a:rPr lang="en-US" altLang="ko-KR" dirty="0" smtClean="0">
                <a:latin typeface="10X10" panose="020D0604000000000000" pitchFamily="50" charset="-127"/>
                <a:ea typeface="10X10" panose="020D0604000000000000" pitchFamily="50" charset="-127"/>
              </a:rPr>
              <a:t>8) </a:t>
            </a:r>
            <a:r>
              <a:rPr lang="ko-KR" altLang="en-US" dirty="0" smtClean="0">
                <a:latin typeface="10X10" panose="020D0604000000000000" pitchFamily="50" charset="-127"/>
                <a:ea typeface="10X10" panose="020D0604000000000000" pitchFamily="50" charset="-127"/>
              </a:rPr>
              <a:t>그리고 </a:t>
            </a:r>
            <a:r>
              <a:rPr lang="ko-KR" altLang="en-US" dirty="0" smtClean="0">
                <a:solidFill>
                  <a:srgbClr val="FF0000"/>
                </a:solidFill>
                <a:latin typeface="10X10" panose="020D0604000000000000" pitchFamily="50" charset="-127"/>
                <a:ea typeface="10X10" panose="020D0604000000000000" pitchFamily="50" charset="-127"/>
              </a:rPr>
              <a:t>서버를 껐다가 </a:t>
            </a:r>
            <a:r>
              <a:rPr lang="ko-KR" altLang="en-US" dirty="0">
                <a:solidFill>
                  <a:srgbClr val="FF0000"/>
                </a:solidFill>
                <a:latin typeface="10X10" panose="020D0604000000000000" pitchFamily="50" charset="-127"/>
                <a:ea typeface="10X10" panose="020D0604000000000000" pitchFamily="50" charset="-127"/>
              </a:rPr>
              <a:t>켠</a:t>
            </a:r>
            <a:r>
              <a:rPr lang="ko-KR" altLang="en-US" dirty="0" smtClean="0">
                <a:solidFill>
                  <a:srgbClr val="FF0000"/>
                </a:solidFill>
                <a:latin typeface="10X10" panose="020D0604000000000000" pitchFamily="50" charset="-127"/>
                <a:ea typeface="10X10" panose="020D0604000000000000" pitchFamily="50" charset="-127"/>
              </a:rPr>
              <a:t> 다음</a:t>
            </a:r>
            <a:r>
              <a:rPr lang="en-US" altLang="ko-KR" dirty="0" smtClean="0">
                <a:latin typeface="10X10" panose="020D0604000000000000" pitchFamily="50" charset="-127"/>
                <a:ea typeface="10X10" panose="020D0604000000000000" pitchFamily="50" charset="-127"/>
              </a:rPr>
              <a:t>, admin </a:t>
            </a:r>
            <a:r>
              <a:rPr lang="ko-KR" altLang="en-US" dirty="0" smtClean="0">
                <a:latin typeface="10X10" panose="020D0604000000000000" pitchFamily="50" charset="-127"/>
                <a:ea typeface="10X10" panose="020D0604000000000000" pitchFamily="50" charset="-127"/>
              </a:rPr>
              <a:t>페이지 </a:t>
            </a:r>
            <a:r>
              <a:rPr lang="ko-KR" altLang="en-US" dirty="0" err="1" smtClean="0">
                <a:solidFill>
                  <a:srgbClr val="FF0000"/>
                </a:solidFill>
                <a:latin typeface="10X10" panose="020D0604000000000000" pitchFamily="50" charset="-127"/>
                <a:ea typeface="10X10" panose="020D0604000000000000" pitchFamily="50" charset="-127"/>
              </a:rPr>
              <a:t>새로고침</a:t>
            </a:r>
            <a:r>
              <a:rPr lang="en-US" altLang="ko-KR" dirty="0" smtClean="0">
                <a:latin typeface="10X10" panose="020D0604000000000000" pitchFamily="50" charset="-127"/>
                <a:ea typeface="10X10" panose="020D0604000000000000" pitchFamily="50" charset="-127"/>
              </a:rPr>
              <a:t>(F5) !</a:t>
            </a:r>
            <a:endParaRPr lang="ko-KR" altLang="en-US" dirty="0">
              <a:latin typeface="10X10" panose="020D0604000000000000" pitchFamily="50" charset="-127"/>
              <a:ea typeface="10X10" panose="020D0604000000000000" pitchFamily="50" charset="-127"/>
            </a:endParaRPr>
          </a:p>
        </p:txBody>
      </p:sp>
      <p:pic>
        <p:nvPicPr>
          <p:cNvPr id="12" name="그림 11"/>
          <p:cNvPicPr>
            <a:picLocks noChangeAspect="1"/>
          </p:cNvPicPr>
          <p:nvPr/>
        </p:nvPicPr>
        <p:blipFill rotWithShape="1">
          <a:blip r:embed="rId5"/>
          <a:srcRect l="488" t="12155" r="595" b="6068"/>
          <a:stretch/>
        </p:blipFill>
        <p:spPr>
          <a:xfrm>
            <a:off x="591670" y="4350783"/>
            <a:ext cx="4854733" cy="2257570"/>
          </a:xfrm>
          <a:prstGeom prst="rect">
            <a:avLst/>
          </a:prstGeom>
          <a:effectLst>
            <a:outerShdw blurRad="50800" dist="38100" dir="5400000" algn="t" rotWithShape="0">
              <a:prstClr val="black">
                <a:alpha val="40000"/>
              </a:prstClr>
            </a:outerShdw>
          </a:effectLst>
        </p:spPr>
      </p:pic>
      <p:sp>
        <p:nvSpPr>
          <p:cNvPr id="13" name="L 도형 12">
            <a:extLst>
              <a:ext uri="{FF2B5EF4-FFF2-40B4-BE49-F238E27FC236}">
                <a16:creationId xmlns:a16="http://schemas.microsoft.com/office/drawing/2014/main" id="{7D7A6D29-5F53-4F2C-89D6-BAA3AF95BBC6}"/>
              </a:ext>
            </a:extLst>
          </p:cNvPr>
          <p:cNvSpPr/>
          <p:nvPr/>
        </p:nvSpPr>
        <p:spPr>
          <a:xfrm rot="13500000">
            <a:off x="5714253" y="5368459"/>
            <a:ext cx="222218" cy="222218"/>
          </a:xfrm>
          <a:prstGeom prst="corner">
            <a:avLst/>
          </a:prstGeom>
          <a:solidFill>
            <a:srgbClr val="D5D5D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7" name="TextBox 6"/>
          <p:cNvSpPr txBox="1"/>
          <p:nvPr/>
        </p:nvSpPr>
        <p:spPr>
          <a:xfrm>
            <a:off x="7716997" y="5398636"/>
            <a:ext cx="1393395" cy="369332"/>
          </a:xfrm>
          <a:prstGeom prst="rect">
            <a:avLst/>
          </a:prstGeom>
          <a:noFill/>
        </p:spPr>
        <p:txBody>
          <a:bodyPr wrap="none" rtlCol="0">
            <a:spAutoFit/>
          </a:bodyPr>
          <a:lstStyle/>
          <a:p>
            <a:r>
              <a:rPr lang="ko-KR" altLang="en-US" dirty="0" smtClean="0">
                <a:latin typeface="더페이스샵 잉크립퀴드체" panose="03050503000000000000" pitchFamily="66" charset="-127"/>
                <a:ea typeface="더페이스샵 잉크립퀴드체" panose="03050503000000000000" pitchFamily="66" charset="-127"/>
              </a:rPr>
              <a:t>짜잔</a:t>
            </a:r>
            <a:r>
              <a:rPr lang="en-US" altLang="ko-KR" dirty="0" smtClean="0">
                <a:latin typeface="더페이스샵 잉크립퀴드체" panose="03050503000000000000" pitchFamily="66" charset="-127"/>
                <a:ea typeface="더페이스샵 잉크립퀴드체" panose="03050503000000000000" pitchFamily="66" charset="-127"/>
              </a:rPr>
              <a:t>! Post </a:t>
            </a:r>
            <a:r>
              <a:rPr lang="ko-KR" altLang="en-US" dirty="0" smtClean="0">
                <a:latin typeface="더페이스샵 잉크립퀴드체" panose="03050503000000000000" pitchFamily="66" charset="-127"/>
                <a:ea typeface="더페이스샵 잉크립퀴드체" panose="03050503000000000000" pitchFamily="66" charset="-127"/>
              </a:rPr>
              <a:t>등장</a:t>
            </a:r>
            <a:r>
              <a:rPr lang="en-US" altLang="ko-KR" dirty="0" smtClean="0">
                <a:latin typeface="더페이스샵 잉크립퀴드체" panose="03050503000000000000" pitchFamily="66" charset="-127"/>
                <a:ea typeface="더페이스샵 잉크립퀴드체" panose="03050503000000000000" pitchFamily="66" charset="-127"/>
              </a:rPr>
              <a:t>!</a:t>
            </a:r>
            <a:endParaRPr lang="ko-KR" altLang="en-US" dirty="0">
              <a:latin typeface="더페이스샵 잉크립퀴드체" panose="03050503000000000000" pitchFamily="66" charset="-127"/>
              <a:ea typeface="더페이스샵 잉크립퀴드체" panose="03050503000000000000" pitchFamily="66" charset="-127"/>
            </a:endParaRPr>
          </a:p>
        </p:txBody>
      </p:sp>
    </p:spTree>
    <p:extLst>
      <p:ext uri="{BB962C8B-B14F-4D97-AF65-F5344CB8AC3E}">
        <p14:creationId xmlns:p14="http://schemas.microsoft.com/office/powerpoint/2010/main" val="185902975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7" name="직선 연결선 56">
            <a:extLst>
              <a:ext uri="{FF2B5EF4-FFF2-40B4-BE49-F238E27FC236}">
                <a16:creationId xmlns:a16="http://schemas.microsoft.com/office/drawing/2014/main" id="{106B2A86-44CB-49BC-BDB2-D10827C1B20C}"/>
              </a:ext>
            </a:extLst>
          </p:cNvPr>
          <p:cNvCxnSpPr>
            <a:cxnSpLocks/>
          </p:cNvCxnSpPr>
          <p:nvPr/>
        </p:nvCxnSpPr>
        <p:spPr>
          <a:xfrm>
            <a:off x="0" y="1409700"/>
            <a:ext cx="11964988" cy="0"/>
          </a:xfrm>
          <a:prstGeom prst="line">
            <a:avLst/>
          </a:prstGeom>
          <a:ln w="22225">
            <a:solidFill>
              <a:srgbClr val="5E97E1"/>
            </a:solidFill>
            <a:tailEnd type="none" w="lg" len="lg"/>
          </a:ln>
        </p:spPr>
        <p:style>
          <a:lnRef idx="1">
            <a:schemeClr val="accent1"/>
          </a:lnRef>
          <a:fillRef idx="0">
            <a:schemeClr val="accent1"/>
          </a:fillRef>
          <a:effectRef idx="0">
            <a:schemeClr val="accent1"/>
          </a:effectRef>
          <a:fontRef idx="minor">
            <a:schemeClr val="tx1"/>
          </a:fontRef>
        </p:style>
      </p:cxnSp>
      <p:sp>
        <p:nvSpPr>
          <p:cNvPr id="58" name="직사각형 57">
            <a:extLst>
              <a:ext uri="{FF2B5EF4-FFF2-40B4-BE49-F238E27FC236}">
                <a16:creationId xmlns:a16="http://schemas.microsoft.com/office/drawing/2014/main" id="{7F54E38F-9565-44C2-95EB-B56A5E7E1804}"/>
              </a:ext>
            </a:extLst>
          </p:cNvPr>
          <p:cNvSpPr/>
          <p:nvPr/>
        </p:nvSpPr>
        <p:spPr>
          <a:xfrm>
            <a:off x="140610" y="377190"/>
            <a:ext cx="1186543" cy="276999"/>
          </a:xfrm>
          <a:prstGeom prst="rect">
            <a:avLst/>
          </a:prstGeom>
        </p:spPr>
        <p:txBody>
          <a:bodyPr wrap="none">
            <a:spAutoFit/>
          </a:bodyPr>
          <a:lstStyle/>
          <a:p>
            <a:r>
              <a:rPr lang="ko-KR" altLang="en-US" sz="12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대망의 </a:t>
            </a:r>
            <a:r>
              <a:rPr lang="en-US" altLang="ko-KR" sz="12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CR </a:t>
            </a:r>
            <a:r>
              <a:rPr lang="ko-KR" altLang="en-US" sz="12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세션</a:t>
            </a:r>
            <a:endParaRPr lang="ko-KR" altLang="en-US" sz="12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endParaRPr>
          </a:p>
        </p:txBody>
      </p:sp>
      <p:cxnSp>
        <p:nvCxnSpPr>
          <p:cNvPr id="63" name="직선 연결선 62">
            <a:extLst>
              <a:ext uri="{FF2B5EF4-FFF2-40B4-BE49-F238E27FC236}">
                <a16:creationId xmlns:a16="http://schemas.microsoft.com/office/drawing/2014/main" id="{1C0C02F1-5017-4501-9EEC-656A101CF9CD}"/>
              </a:ext>
            </a:extLst>
          </p:cNvPr>
          <p:cNvCxnSpPr>
            <a:cxnSpLocks/>
          </p:cNvCxnSpPr>
          <p:nvPr/>
        </p:nvCxnSpPr>
        <p:spPr>
          <a:xfrm flipH="1">
            <a:off x="11892067" y="883444"/>
            <a:ext cx="4658" cy="537518"/>
          </a:xfrm>
          <a:prstGeom prst="line">
            <a:avLst/>
          </a:prstGeom>
          <a:ln w="152400">
            <a:solidFill>
              <a:srgbClr val="5E97E1"/>
            </a:solidFill>
            <a:tailEnd type="none" w="lg" len="lg"/>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1687216-9C76-4F29-934C-F430DF40C5FA}"/>
              </a:ext>
            </a:extLst>
          </p:cNvPr>
          <p:cNvSpPr txBox="1"/>
          <p:nvPr/>
        </p:nvSpPr>
        <p:spPr>
          <a:xfrm>
            <a:off x="108999" y="578130"/>
            <a:ext cx="590226" cy="830997"/>
          </a:xfrm>
          <a:prstGeom prst="rect">
            <a:avLst/>
          </a:prstGeom>
          <a:noFill/>
        </p:spPr>
        <p:txBody>
          <a:bodyPr wrap="none" rtlCol="0">
            <a:spAutoFit/>
          </a:bodyPr>
          <a:lstStyle/>
          <a:p>
            <a:r>
              <a:rPr lang="en-US" altLang="ko-KR" sz="48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1.</a:t>
            </a:r>
            <a:endParaRPr lang="ko-KR" altLang="en-US" sz="48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endParaRPr>
          </a:p>
        </p:txBody>
      </p:sp>
      <p:sp>
        <p:nvSpPr>
          <p:cNvPr id="9" name="직사각형 8">
            <a:extLst>
              <a:ext uri="{FF2B5EF4-FFF2-40B4-BE49-F238E27FC236}">
                <a16:creationId xmlns:a16="http://schemas.microsoft.com/office/drawing/2014/main" id="{8A2DE3A2-AD53-4BE7-9961-6DEFBBF5BB84}"/>
              </a:ext>
            </a:extLst>
          </p:cNvPr>
          <p:cNvSpPr/>
          <p:nvPr/>
        </p:nvSpPr>
        <p:spPr>
          <a:xfrm>
            <a:off x="778113" y="578130"/>
            <a:ext cx="4548168" cy="830997"/>
          </a:xfrm>
          <a:prstGeom prst="rect">
            <a:avLst/>
          </a:prstGeom>
        </p:spPr>
        <p:txBody>
          <a:bodyPr wrap="none">
            <a:spAutoFit/>
          </a:bodyPr>
          <a:lstStyle/>
          <a:p>
            <a:r>
              <a:rPr lang="en-US" altLang="ko-KR" sz="48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Model</a:t>
            </a:r>
            <a:r>
              <a:rPr lang="en-US" altLang="ko-KR" sz="48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 </a:t>
            </a:r>
            <a:r>
              <a:rPr lang="en-US" altLang="ko-KR" sz="24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admin</a:t>
            </a:r>
            <a:r>
              <a:rPr lang="ko-KR" altLang="en-US" sz="24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으로 글쓰기</a:t>
            </a:r>
            <a:endParaRPr lang="ko-KR" altLang="en-US" sz="11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endParaRPr>
          </a:p>
        </p:txBody>
      </p:sp>
      <p:grpSp>
        <p:nvGrpSpPr>
          <p:cNvPr id="18" name="그룹 17"/>
          <p:cNvGrpSpPr/>
          <p:nvPr/>
        </p:nvGrpSpPr>
        <p:grpSpPr>
          <a:xfrm>
            <a:off x="354623" y="2067267"/>
            <a:ext cx="6547339" cy="3064585"/>
            <a:chOff x="275492" y="1610067"/>
            <a:chExt cx="6547339" cy="3064585"/>
          </a:xfrm>
        </p:grpSpPr>
        <p:pic>
          <p:nvPicPr>
            <p:cNvPr id="6" name="그림 5"/>
            <p:cNvPicPr>
              <a:picLocks noChangeAspect="1"/>
            </p:cNvPicPr>
            <p:nvPr/>
          </p:nvPicPr>
          <p:blipFill rotWithShape="1">
            <a:blip r:embed="rId3"/>
            <a:srcRect l="176" t="12125" r="294" b="5055"/>
            <a:stretch/>
          </p:blipFill>
          <p:spPr>
            <a:xfrm>
              <a:off x="275492" y="1610067"/>
              <a:ext cx="6547339" cy="3064585"/>
            </a:xfrm>
            <a:prstGeom prst="rect">
              <a:avLst/>
            </a:prstGeom>
            <a:effectLst>
              <a:outerShdw blurRad="50800" dist="38100" dir="5400000" algn="t" rotWithShape="0">
                <a:prstClr val="black">
                  <a:alpha val="40000"/>
                </a:prstClr>
              </a:outerShdw>
            </a:effectLst>
          </p:spPr>
        </p:pic>
        <p:sp>
          <p:nvSpPr>
            <p:cNvPr id="10" name="TextBox 9"/>
            <p:cNvSpPr txBox="1"/>
            <p:nvPr/>
          </p:nvSpPr>
          <p:spPr>
            <a:xfrm>
              <a:off x="2740285" y="2819193"/>
              <a:ext cx="1617751" cy="646331"/>
            </a:xfrm>
            <a:prstGeom prst="rect">
              <a:avLst/>
            </a:prstGeom>
            <a:noFill/>
          </p:spPr>
          <p:txBody>
            <a:bodyPr wrap="none" rtlCol="0">
              <a:spAutoFit/>
            </a:bodyPr>
            <a:lstStyle/>
            <a:p>
              <a:r>
                <a:rPr lang="ko-KR" altLang="en-US" dirty="0" smtClean="0">
                  <a:latin typeface="10X10" panose="020D0604000000000000" pitchFamily="50" charset="-127"/>
                  <a:ea typeface="10X10" panose="020D0604000000000000" pitchFamily="50" charset="-127"/>
                </a:rPr>
                <a:t>현재 글 없음</a:t>
              </a:r>
              <a:r>
                <a:rPr lang="en-US" altLang="ko-KR" dirty="0" smtClean="0">
                  <a:latin typeface="10X10" panose="020D0604000000000000" pitchFamily="50" charset="-127"/>
                  <a:ea typeface="10X10" panose="020D0604000000000000" pitchFamily="50" charset="-127"/>
                </a:rPr>
                <a:t>!</a:t>
              </a:r>
            </a:p>
            <a:p>
              <a:r>
                <a:rPr lang="ko-KR" altLang="en-US" dirty="0" smtClean="0">
                  <a:latin typeface="10X10" panose="020D0604000000000000" pitchFamily="50" charset="-127"/>
                  <a:ea typeface="10X10" panose="020D0604000000000000" pitchFamily="50" charset="-127"/>
                </a:rPr>
                <a:t>글을 써봅시다</a:t>
              </a:r>
              <a:r>
                <a:rPr lang="en-US" altLang="ko-KR" dirty="0" smtClean="0">
                  <a:latin typeface="10X10" panose="020D0604000000000000" pitchFamily="50" charset="-127"/>
                  <a:ea typeface="10X10" panose="020D0604000000000000" pitchFamily="50" charset="-127"/>
                </a:rPr>
                <a:t>.</a:t>
              </a:r>
              <a:endParaRPr lang="ko-KR" altLang="en-US" dirty="0">
                <a:latin typeface="10X10" panose="020D0604000000000000" pitchFamily="50" charset="-127"/>
                <a:ea typeface="10X10" panose="020D0604000000000000" pitchFamily="50" charset="-127"/>
              </a:endParaRPr>
            </a:p>
          </p:txBody>
        </p:sp>
        <p:cxnSp>
          <p:nvCxnSpPr>
            <p:cNvPr id="16" name="직선 화살표 연결선 15"/>
            <p:cNvCxnSpPr>
              <a:stCxn id="10" idx="3"/>
            </p:cNvCxnSpPr>
            <p:nvPr/>
          </p:nvCxnSpPr>
          <p:spPr>
            <a:xfrm flipV="1">
              <a:off x="4358036" y="2189285"/>
              <a:ext cx="1796579" cy="953074"/>
            </a:xfrm>
            <a:prstGeom prst="straightConnector1">
              <a:avLst/>
            </a:prstGeom>
            <a:ln>
              <a:solidFill>
                <a:srgbClr val="0076C8"/>
              </a:solidFill>
              <a:tailEnd type="triangle"/>
            </a:ln>
          </p:spPr>
          <p:style>
            <a:lnRef idx="1">
              <a:schemeClr val="accent1"/>
            </a:lnRef>
            <a:fillRef idx="0">
              <a:schemeClr val="accent1"/>
            </a:fillRef>
            <a:effectRef idx="0">
              <a:schemeClr val="accent1"/>
            </a:effectRef>
            <a:fontRef idx="minor">
              <a:schemeClr val="tx1"/>
            </a:fontRef>
          </p:style>
        </p:cxnSp>
      </p:grpSp>
      <p:sp>
        <p:nvSpPr>
          <p:cNvPr id="22" name="TextBox 21"/>
          <p:cNvSpPr txBox="1"/>
          <p:nvPr/>
        </p:nvSpPr>
        <p:spPr>
          <a:xfrm>
            <a:off x="246308" y="1670871"/>
            <a:ext cx="2563522" cy="369332"/>
          </a:xfrm>
          <a:prstGeom prst="rect">
            <a:avLst/>
          </a:prstGeom>
          <a:noFill/>
        </p:spPr>
        <p:txBody>
          <a:bodyPr wrap="none" rtlCol="0">
            <a:spAutoFit/>
          </a:bodyPr>
          <a:lstStyle/>
          <a:p>
            <a:r>
              <a:rPr lang="en-US" altLang="ko-KR" dirty="0" smtClean="0">
                <a:latin typeface="10X10" panose="020D0604000000000000" pitchFamily="50" charset="-127"/>
                <a:ea typeface="10X10" panose="020D0604000000000000" pitchFamily="50" charset="-127"/>
              </a:rPr>
              <a:t>9) Post</a:t>
            </a:r>
            <a:r>
              <a:rPr lang="ko-KR" altLang="en-US" dirty="0">
                <a:latin typeface="10X10" panose="020D0604000000000000" pitchFamily="50" charset="-127"/>
                <a:ea typeface="10X10" panose="020D0604000000000000" pitchFamily="50" charset="-127"/>
              </a:rPr>
              <a:t> </a:t>
            </a:r>
            <a:r>
              <a:rPr lang="ko-KR" altLang="en-US" dirty="0" smtClean="0">
                <a:latin typeface="10X10" panose="020D0604000000000000" pitchFamily="50" charset="-127"/>
                <a:ea typeface="10X10" panose="020D0604000000000000" pitchFamily="50" charset="-127"/>
              </a:rPr>
              <a:t>모델에 들어오면</a:t>
            </a:r>
            <a:r>
              <a:rPr lang="en-US" altLang="ko-KR" dirty="0" smtClean="0">
                <a:latin typeface="10X10" panose="020D0604000000000000" pitchFamily="50" charset="-127"/>
                <a:ea typeface="10X10" panose="020D0604000000000000" pitchFamily="50" charset="-127"/>
              </a:rPr>
              <a:t>,</a:t>
            </a:r>
            <a:endParaRPr lang="ko-KR" altLang="en-US" dirty="0">
              <a:latin typeface="10X10" panose="020D0604000000000000" pitchFamily="50" charset="-127"/>
              <a:ea typeface="10X10" panose="020D0604000000000000" pitchFamily="50" charset="-127"/>
            </a:endParaRPr>
          </a:p>
        </p:txBody>
      </p:sp>
      <p:pic>
        <p:nvPicPr>
          <p:cNvPr id="23" name="그림 22"/>
          <p:cNvPicPr>
            <a:picLocks noChangeAspect="1"/>
          </p:cNvPicPr>
          <p:nvPr/>
        </p:nvPicPr>
        <p:blipFill rotWithShape="1">
          <a:blip r:embed="rId4"/>
          <a:srcRect l="-69" t="12396" r="363" b="5163"/>
          <a:stretch/>
        </p:blipFill>
        <p:spPr>
          <a:xfrm>
            <a:off x="5187433" y="3609290"/>
            <a:ext cx="6547339" cy="3045124"/>
          </a:xfrm>
          <a:prstGeom prst="rect">
            <a:avLst/>
          </a:prstGeom>
          <a:effectLst>
            <a:outerShdw blurRad="50800" dist="38100" dir="5400000" algn="t" rotWithShape="0">
              <a:prstClr val="black">
                <a:alpha val="40000"/>
              </a:prstClr>
            </a:outerShdw>
          </a:effectLst>
        </p:spPr>
      </p:pic>
      <p:sp>
        <p:nvSpPr>
          <p:cNvPr id="20" name="TextBox 19"/>
          <p:cNvSpPr txBox="1"/>
          <p:nvPr/>
        </p:nvSpPr>
        <p:spPr>
          <a:xfrm>
            <a:off x="8866679" y="4267890"/>
            <a:ext cx="2868093" cy="1323439"/>
          </a:xfrm>
          <a:prstGeom prst="rect">
            <a:avLst/>
          </a:prstGeom>
          <a:noFill/>
        </p:spPr>
        <p:txBody>
          <a:bodyPr wrap="none" rtlCol="0">
            <a:spAutoFit/>
          </a:bodyPr>
          <a:lstStyle/>
          <a:p>
            <a:pPr algn="ctr"/>
            <a:r>
              <a:rPr lang="ko-KR" altLang="en-US" sz="1600" dirty="0" smtClean="0">
                <a:latin typeface="10X10" panose="020D0604000000000000" pitchFamily="50" charset="-127"/>
                <a:ea typeface="10X10" panose="020D0604000000000000" pitchFamily="50" charset="-127"/>
              </a:rPr>
              <a:t>우리가 </a:t>
            </a:r>
            <a:r>
              <a:rPr lang="en-US" altLang="ko-KR" sz="1600" dirty="0" smtClean="0">
                <a:latin typeface="10X10" panose="020D0604000000000000" pitchFamily="50" charset="-127"/>
                <a:ea typeface="10X10" panose="020D0604000000000000" pitchFamily="50" charset="-127"/>
              </a:rPr>
              <a:t>model.py</a:t>
            </a:r>
            <a:r>
              <a:rPr lang="ko-KR" altLang="en-US" sz="1600" dirty="0" smtClean="0">
                <a:latin typeface="10X10" panose="020D0604000000000000" pitchFamily="50" charset="-127"/>
                <a:ea typeface="10X10" panose="020D0604000000000000" pitchFamily="50" charset="-127"/>
              </a:rPr>
              <a:t>에 만든</a:t>
            </a:r>
            <a:endParaRPr lang="en-US" altLang="ko-KR" sz="1600" dirty="0" smtClean="0">
              <a:latin typeface="10X10" panose="020D0604000000000000" pitchFamily="50" charset="-127"/>
              <a:ea typeface="10X10" panose="020D0604000000000000" pitchFamily="50" charset="-127"/>
            </a:endParaRPr>
          </a:p>
          <a:p>
            <a:pPr algn="ctr"/>
            <a:r>
              <a:rPr lang="ko-KR" altLang="en-US" sz="1600" dirty="0" smtClean="0">
                <a:solidFill>
                  <a:srgbClr val="0076C8"/>
                </a:solidFill>
                <a:latin typeface="10X10" panose="020D0604000000000000" pitchFamily="50" charset="-127"/>
                <a:ea typeface="10X10" panose="020D0604000000000000" pitchFamily="50" charset="-127"/>
              </a:rPr>
              <a:t>제목</a:t>
            </a:r>
            <a:r>
              <a:rPr lang="en-US" altLang="ko-KR" sz="1600" dirty="0" smtClean="0">
                <a:solidFill>
                  <a:srgbClr val="0076C8"/>
                </a:solidFill>
                <a:latin typeface="10X10" panose="020D0604000000000000" pitchFamily="50" charset="-127"/>
                <a:ea typeface="10X10" panose="020D0604000000000000" pitchFamily="50" charset="-127"/>
              </a:rPr>
              <a:t>, </a:t>
            </a:r>
            <a:r>
              <a:rPr lang="ko-KR" altLang="en-US" sz="1600" dirty="0" err="1" smtClean="0">
                <a:solidFill>
                  <a:srgbClr val="0076C8"/>
                </a:solidFill>
                <a:latin typeface="10X10" panose="020D0604000000000000" pitchFamily="50" charset="-127"/>
                <a:ea typeface="10X10" panose="020D0604000000000000" pitchFamily="50" charset="-127"/>
              </a:rPr>
              <a:t>발행일시</a:t>
            </a:r>
            <a:r>
              <a:rPr lang="en-US" altLang="ko-KR" sz="1600" dirty="0" smtClean="0">
                <a:solidFill>
                  <a:srgbClr val="0076C8"/>
                </a:solidFill>
                <a:latin typeface="10X10" panose="020D0604000000000000" pitchFamily="50" charset="-127"/>
                <a:ea typeface="10X10" panose="020D0604000000000000" pitchFamily="50" charset="-127"/>
              </a:rPr>
              <a:t>,</a:t>
            </a:r>
          </a:p>
          <a:p>
            <a:pPr algn="ctr"/>
            <a:r>
              <a:rPr lang="ko-KR" altLang="en-US" sz="1600" dirty="0" smtClean="0">
                <a:solidFill>
                  <a:srgbClr val="0076C8"/>
                </a:solidFill>
                <a:latin typeface="10X10" panose="020D0604000000000000" pitchFamily="50" charset="-127"/>
                <a:ea typeface="10X10" panose="020D0604000000000000" pitchFamily="50" charset="-127"/>
              </a:rPr>
              <a:t>본문</a:t>
            </a:r>
            <a:r>
              <a:rPr lang="ko-KR" altLang="en-US" sz="1600" dirty="0" smtClean="0">
                <a:latin typeface="10X10" panose="020D0604000000000000" pitchFamily="50" charset="-127"/>
                <a:ea typeface="10X10" panose="020D0604000000000000" pitchFamily="50" charset="-127"/>
              </a:rPr>
              <a:t>이 모두 있죠</a:t>
            </a:r>
            <a:r>
              <a:rPr lang="en-US" altLang="ko-KR" sz="1600" dirty="0" smtClean="0">
                <a:latin typeface="10X10" panose="020D0604000000000000" pitchFamily="50" charset="-127"/>
                <a:ea typeface="10X10" panose="020D0604000000000000" pitchFamily="50" charset="-127"/>
              </a:rPr>
              <a:t>?</a:t>
            </a:r>
          </a:p>
          <a:p>
            <a:pPr algn="ctr"/>
            <a:endParaRPr lang="en-US" altLang="ko-KR" sz="1600" dirty="0" smtClean="0">
              <a:latin typeface="10X10" panose="020D0604000000000000" pitchFamily="50" charset="-127"/>
              <a:ea typeface="10X10" panose="020D0604000000000000" pitchFamily="50" charset="-127"/>
            </a:endParaRPr>
          </a:p>
          <a:p>
            <a:pPr algn="ctr"/>
            <a:r>
              <a:rPr lang="ko-KR" altLang="en-US" sz="1600" dirty="0" smtClean="0">
                <a:latin typeface="10X10" panose="020D0604000000000000" pitchFamily="50" charset="-127"/>
                <a:ea typeface="10X10" panose="020D0604000000000000" pitchFamily="50" charset="-127"/>
              </a:rPr>
              <a:t>착실하게 채워서 </a:t>
            </a:r>
            <a:r>
              <a:rPr lang="en-US" altLang="ko-KR" sz="1600" dirty="0" smtClean="0">
                <a:solidFill>
                  <a:srgbClr val="0076C8"/>
                </a:solidFill>
                <a:latin typeface="10X10" panose="020D0604000000000000" pitchFamily="50" charset="-127"/>
                <a:ea typeface="10X10" panose="020D0604000000000000" pitchFamily="50" charset="-127"/>
              </a:rPr>
              <a:t>Save </a:t>
            </a:r>
            <a:r>
              <a:rPr lang="ko-KR" altLang="en-US" sz="1600" dirty="0" smtClean="0">
                <a:latin typeface="10X10" panose="020D0604000000000000" pitchFamily="50" charset="-127"/>
                <a:ea typeface="10X10" panose="020D0604000000000000" pitchFamily="50" charset="-127"/>
              </a:rPr>
              <a:t>해줍니다</a:t>
            </a:r>
            <a:r>
              <a:rPr lang="en-US" altLang="ko-KR" sz="1600" dirty="0" smtClean="0">
                <a:latin typeface="10X10" panose="020D0604000000000000" pitchFamily="50" charset="-127"/>
                <a:ea typeface="10X10" panose="020D0604000000000000" pitchFamily="50" charset="-127"/>
              </a:rPr>
              <a:t>.</a:t>
            </a:r>
            <a:endParaRPr lang="ko-KR" altLang="en-US" sz="1600" dirty="0">
              <a:latin typeface="10X10" panose="020D0604000000000000" pitchFamily="50" charset="-127"/>
              <a:ea typeface="10X10" panose="020D0604000000000000" pitchFamily="50" charset="-127"/>
            </a:endParaRPr>
          </a:p>
        </p:txBody>
      </p:sp>
      <p:cxnSp>
        <p:nvCxnSpPr>
          <p:cNvPr id="25" name="직선 화살표 연결선 24"/>
          <p:cNvCxnSpPr/>
          <p:nvPr/>
        </p:nvCxnSpPr>
        <p:spPr>
          <a:xfrm>
            <a:off x="10559544" y="5591329"/>
            <a:ext cx="808910" cy="405025"/>
          </a:xfrm>
          <a:prstGeom prst="straightConnector1">
            <a:avLst/>
          </a:prstGeom>
          <a:ln>
            <a:solidFill>
              <a:srgbClr val="0076C8"/>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3339576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7" name="직선 연결선 56">
            <a:extLst>
              <a:ext uri="{FF2B5EF4-FFF2-40B4-BE49-F238E27FC236}">
                <a16:creationId xmlns:a16="http://schemas.microsoft.com/office/drawing/2014/main" id="{106B2A86-44CB-49BC-BDB2-D10827C1B20C}"/>
              </a:ext>
            </a:extLst>
          </p:cNvPr>
          <p:cNvCxnSpPr>
            <a:cxnSpLocks/>
          </p:cNvCxnSpPr>
          <p:nvPr/>
        </p:nvCxnSpPr>
        <p:spPr>
          <a:xfrm>
            <a:off x="0" y="1409700"/>
            <a:ext cx="11964988" cy="0"/>
          </a:xfrm>
          <a:prstGeom prst="line">
            <a:avLst/>
          </a:prstGeom>
          <a:ln w="22225">
            <a:solidFill>
              <a:srgbClr val="5E97E1"/>
            </a:solidFill>
            <a:tailEnd type="none" w="lg" len="lg"/>
          </a:ln>
        </p:spPr>
        <p:style>
          <a:lnRef idx="1">
            <a:schemeClr val="accent1"/>
          </a:lnRef>
          <a:fillRef idx="0">
            <a:schemeClr val="accent1"/>
          </a:fillRef>
          <a:effectRef idx="0">
            <a:schemeClr val="accent1"/>
          </a:effectRef>
          <a:fontRef idx="minor">
            <a:schemeClr val="tx1"/>
          </a:fontRef>
        </p:style>
      </p:cxnSp>
      <p:sp>
        <p:nvSpPr>
          <p:cNvPr id="58" name="직사각형 57">
            <a:extLst>
              <a:ext uri="{FF2B5EF4-FFF2-40B4-BE49-F238E27FC236}">
                <a16:creationId xmlns:a16="http://schemas.microsoft.com/office/drawing/2014/main" id="{7F54E38F-9565-44C2-95EB-B56A5E7E1804}"/>
              </a:ext>
            </a:extLst>
          </p:cNvPr>
          <p:cNvSpPr/>
          <p:nvPr/>
        </p:nvSpPr>
        <p:spPr>
          <a:xfrm>
            <a:off x="140610" y="377190"/>
            <a:ext cx="1186543" cy="276999"/>
          </a:xfrm>
          <a:prstGeom prst="rect">
            <a:avLst/>
          </a:prstGeom>
        </p:spPr>
        <p:txBody>
          <a:bodyPr wrap="none">
            <a:spAutoFit/>
          </a:bodyPr>
          <a:lstStyle/>
          <a:p>
            <a:r>
              <a:rPr lang="ko-KR" altLang="en-US" sz="12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대망의 </a:t>
            </a:r>
            <a:r>
              <a:rPr lang="en-US" altLang="ko-KR" sz="12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CR </a:t>
            </a:r>
            <a:r>
              <a:rPr lang="ko-KR" altLang="en-US" sz="12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세션</a:t>
            </a:r>
            <a:endParaRPr lang="ko-KR" altLang="en-US" sz="12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endParaRPr>
          </a:p>
        </p:txBody>
      </p:sp>
      <p:cxnSp>
        <p:nvCxnSpPr>
          <p:cNvPr id="63" name="직선 연결선 62">
            <a:extLst>
              <a:ext uri="{FF2B5EF4-FFF2-40B4-BE49-F238E27FC236}">
                <a16:creationId xmlns:a16="http://schemas.microsoft.com/office/drawing/2014/main" id="{1C0C02F1-5017-4501-9EEC-656A101CF9CD}"/>
              </a:ext>
            </a:extLst>
          </p:cNvPr>
          <p:cNvCxnSpPr>
            <a:cxnSpLocks/>
          </p:cNvCxnSpPr>
          <p:nvPr/>
        </p:nvCxnSpPr>
        <p:spPr>
          <a:xfrm flipH="1">
            <a:off x="11892067" y="883444"/>
            <a:ext cx="4658" cy="537518"/>
          </a:xfrm>
          <a:prstGeom prst="line">
            <a:avLst/>
          </a:prstGeom>
          <a:ln w="152400">
            <a:solidFill>
              <a:srgbClr val="5E97E1"/>
            </a:solidFill>
            <a:tailEnd type="none" w="lg" len="lg"/>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1687216-9C76-4F29-934C-F430DF40C5FA}"/>
              </a:ext>
            </a:extLst>
          </p:cNvPr>
          <p:cNvSpPr txBox="1"/>
          <p:nvPr/>
        </p:nvSpPr>
        <p:spPr>
          <a:xfrm>
            <a:off x="108999" y="578130"/>
            <a:ext cx="590226" cy="830997"/>
          </a:xfrm>
          <a:prstGeom prst="rect">
            <a:avLst/>
          </a:prstGeom>
          <a:noFill/>
        </p:spPr>
        <p:txBody>
          <a:bodyPr wrap="none" rtlCol="0">
            <a:spAutoFit/>
          </a:bodyPr>
          <a:lstStyle/>
          <a:p>
            <a:r>
              <a:rPr lang="en-US" altLang="ko-KR" sz="48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1.</a:t>
            </a:r>
            <a:endParaRPr lang="ko-KR" altLang="en-US" sz="48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endParaRPr>
          </a:p>
        </p:txBody>
      </p:sp>
      <p:sp>
        <p:nvSpPr>
          <p:cNvPr id="9" name="직사각형 8">
            <a:extLst>
              <a:ext uri="{FF2B5EF4-FFF2-40B4-BE49-F238E27FC236}">
                <a16:creationId xmlns:a16="http://schemas.microsoft.com/office/drawing/2014/main" id="{8A2DE3A2-AD53-4BE7-9961-6DEFBBF5BB84}"/>
              </a:ext>
            </a:extLst>
          </p:cNvPr>
          <p:cNvSpPr/>
          <p:nvPr/>
        </p:nvSpPr>
        <p:spPr>
          <a:xfrm>
            <a:off x="778113" y="578130"/>
            <a:ext cx="4548168" cy="830997"/>
          </a:xfrm>
          <a:prstGeom prst="rect">
            <a:avLst/>
          </a:prstGeom>
        </p:spPr>
        <p:txBody>
          <a:bodyPr wrap="none">
            <a:spAutoFit/>
          </a:bodyPr>
          <a:lstStyle/>
          <a:p>
            <a:r>
              <a:rPr lang="en-US" altLang="ko-KR" sz="48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Model</a:t>
            </a:r>
            <a:r>
              <a:rPr lang="en-US" altLang="ko-KR" sz="48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 </a:t>
            </a:r>
            <a:r>
              <a:rPr lang="en-US" altLang="ko-KR" sz="24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admin</a:t>
            </a:r>
            <a:r>
              <a:rPr lang="ko-KR" altLang="en-US" sz="24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으로 글쓰기</a:t>
            </a:r>
            <a:endParaRPr lang="ko-KR" altLang="en-US" sz="11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endParaRPr>
          </a:p>
        </p:txBody>
      </p:sp>
      <p:pic>
        <p:nvPicPr>
          <p:cNvPr id="15" name="그림 14"/>
          <p:cNvPicPr>
            <a:picLocks noChangeAspect="1"/>
          </p:cNvPicPr>
          <p:nvPr/>
        </p:nvPicPr>
        <p:blipFill rotWithShape="1">
          <a:blip r:embed="rId3"/>
          <a:srcRect l="1805" t="23996" r="43700" b="23636"/>
          <a:stretch/>
        </p:blipFill>
        <p:spPr>
          <a:xfrm>
            <a:off x="448194" y="3341075"/>
            <a:ext cx="3979191" cy="2150916"/>
          </a:xfrm>
          <a:prstGeom prst="rect">
            <a:avLst/>
          </a:prstGeom>
          <a:effectLst>
            <a:outerShdw blurRad="50800" dist="38100" dir="5400000" algn="t" rotWithShape="0">
              <a:prstClr val="black">
                <a:alpha val="40000"/>
              </a:prstClr>
            </a:outerShdw>
          </a:effectLst>
        </p:spPr>
      </p:pic>
      <p:pic>
        <p:nvPicPr>
          <p:cNvPr id="2" name="그림 1"/>
          <p:cNvPicPr>
            <a:picLocks noChangeAspect="1"/>
          </p:cNvPicPr>
          <p:nvPr/>
        </p:nvPicPr>
        <p:blipFill rotWithShape="1">
          <a:blip r:embed="rId4"/>
          <a:srcRect l="195" t="12503" r="638" b="5318"/>
          <a:stretch/>
        </p:blipFill>
        <p:spPr>
          <a:xfrm>
            <a:off x="5040751" y="1680184"/>
            <a:ext cx="6611855" cy="3082046"/>
          </a:xfrm>
          <a:prstGeom prst="rect">
            <a:avLst/>
          </a:prstGeom>
          <a:effectLst>
            <a:outerShdw blurRad="50800" dist="38100" dir="5400000" algn="t" rotWithShape="0">
              <a:prstClr val="black">
                <a:alpha val="40000"/>
              </a:prstClr>
            </a:outerShdw>
          </a:effectLst>
        </p:spPr>
      </p:pic>
      <p:sp>
        <p:nvSpPr>
          <p:cNvPr id="19" name="L 도형 18">
            <a:extLst>
              <a:ext uri="{FF2B5EF4-FFF2-40B4-BE49-F238E27FC236}">
                <a16:creationId xmlns:a16="http://schemas.microsoft.com/office/drawing/2014/main" id="{7D7A6D29-5F53-4F2C-89D6-BAA3AF95BBC6}"/>
              </a:ext>
            </a:extLst>
          </p:cNvPr>
          <p:cNvSpPr/>
          <p:nvPr/>
        </p:nvSpPr>
        <p:spPr>
          <a:xfrm rot="13500000">
            <a:off x="4622959" y="4148292"/>
            <a:ext cx="222218" cy="222218"/>
          </a:xfrm>
          <a:prstGeom prst="corner">
            <a:avLst/>
          </a:prstGeom>
          <a:solidFill>
            <a:srgbClr val="D5D5D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pic>
        <p:nvPicPr>
          <p:cNvPr id="5" name="그림 4"/>
          <p:cNvPicPr>
            <a:picLocks noChangeAspect="1"/>
          </p:cNvPicPr>
          <p:nvPr/>
        </p:nvPicPr>
        <p:blipFill rotWithShape="1">
          <a:blip r:embed="rId5"/>
          <a:srcRect l="420" t="12463" r="41146" b="25177"/>
          <a:stretch/>
        </p:blipFill>
        <p:spPr>
          <a:xfrm>
            <a:off x="5326281" y="3447145"/>
            <a:ext cx="5058371" cy="3036545"/>
          </a:xfrm>
          <a:prstGeom prst="rect">
            <a:avLst/>
          </a:prstGeom>
          <a:effectLst>
            <a:outerShdw blurRad="50800" dist="38100" dir="5400000" algn="t" rotWithShape="0">
              <a:prstClr val="black">
                <a:alpha val="40000"/>
              </a:prstClr>
            </a:outerShdw>
          </a:effectLst>
        </p:spPr>
      </p:pic>
      <p:sp>
        <p:nvSpPr>
          <p:cNvPr id="4" name="TextBox 3"/>
          <p:cNvSpPr txBox="1"/>
          <p:nvPr/>
        </p:nvSpPr>
        <p:spPr>
          <a:xfrm>
            <a:off x="5885779" y="2758462"/>
            <a:ext cx="3058851" cy="584775"/>
          </a:xfrm>
          <a:prstGeom prst="rect">
            <a:avLst/>
          </a:prstGeom>
          <a:noFill/>
        </p:spPr>
        <p:txBody>
          <a:bodyPr wrap="none" rtlCol="0">
            <a:spAutoFit/>
          </a:bodyPr>
          <a:lstStyle/>
          <a:p>
            <a:r>
              <a:rPr lang="ko-KR" altLang="en-US" sz="1600" dirty="0" smtClean="0">
                <a:latin typeface="10X10" panose="020D0604000000000000" pitchFamily="50" charset="-127"/>
                <a:ea typeface="10X10" panose="020D0604000000000000" pitchFamily="50" charset="-127"/>
              </a:rPr>
              <a:t>눌러서 들어가보면</a:t>
            </a:r>
            <a:endParaRPr lang="en-US" altLang="ko-KR" sz="1600" dirty="0" smtClean="0">
              <a:latin typeface="10X10" panose="020D0604000000000000" pitchFamily="50" charset="-127"/>
              <a:ea typeface="10X10" panose="020D0604000000000000" pitchFamily="50" charset="-127"/>
            </a:endParaRPr>
          </a:p>
          <a:p>
            <a:r>
              <a:rPr lang="ko-KR" altLang="en-US" sz="1600" dirty="0" smtClean="0">
                <a:latin typeface="10X10" panose="020D0604000000000000" pitchFamily="50" charset="-127"/>
                <a:ea typeface="10X10" panose="020D0604000000000000" pitchFamily="50" charset="-127"/>
              </a:rPr>
              <a:t>내가 작성한 내용이 그대로 있네요</a:t>
            </a:r>
            <a:r>
              <a:rPr lang="en-US" altLang="ko-KR" sz="1600" dirty="0">
                <a:latin typeface="10X10" panose="020D0604000000000000" pitchFamily="50" charset="-127"/>
                <a:ea typeface="10X10" panose="020D0604000000000000" pitchFamily="50" charset="-127"/>
              </a:rPr>
              <a:t>.</a:t>
            </a:r>
            <a:endParaRPr lang="en-US" altLang="ko-KR" sz="1600" dirty="0" smtClean="0">
              <a:latin typeface="10X10" panose="020D0604000000000000" pitchFamily="50" charset="-127"/>
              <a:ea typeface="10X10" panose="020D0604000000000000" pitchFamily="50" charset="-127"/>
            </a:endParaRPr>
          </a:p>
        </p:txBody>
      </p:sp>
      <p:cxnSp>
        <p:nvCxnSpPr>
          <p:cNvPr id="11" name="직선 연결선 10"/>
          <p:cNvCxnSpPr/>
          <p:nvPr/>
        </p:nvCxnSpPr>
        <p:spPr>
          <a:xfrm>
            <a:off x="5582444" y="2868454"/>
            <a:ext cx="827783" cy="1458449"/>
          </a:xfrm>
          <a:prstGeom prst="line">
            <a:avLst/>
          </a:prstGeom>
          <a:ln>
            <a:solidFill>
              <a:srgbClr val="0076C8"/>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0734345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7" name="직선 연결선 56">
            <a:extLst>
              <a:ext uri="{FF2B5EF4-FFF2-40B4-BE49-F238E27FC236}">
                <a16:creationId xmlns:a16="http://schemas.microsoft.com/office/drawing/2014/main" id="{106B2A86-44CB-49BC-BDB2-D10827C1B20C}"/>
              </a:ext>
            </a:extLst>
          </p:cNvPr>
          <p:cNvCxnSpPr>
            <a:cxnSpLocks/>
          </p:cNvCxnSpPr>
          <p:nvPr/>
        </p:nvCxnSpPr>
        <p:spPr>
          <a:xfrm>
            <a:off x="0" y="1409700"/>
            <a:ext cx="11964988" cy="0"/>
          </a:xfrm>
          <a:prstGeom prst="line">
            <a:avLst/>
          </a:prstGeom>
          <a:ln w="22225">
            <a:solidFill>
              <a:srgbClr val="5E97E1"/>
            </a:solidFill>
            <a:tailEnd type="none" w="lg" len="lg"/>
          </a:ln>
        </p:spPr>
        <p:style>
          <a:lnRef idx="1">
            <a:schemeClr val="accent1"/>
          </a:lnRef>
          <a:fillRef idx="0">
            <a:schemeClr val="accent1"/>
          </a:fillRef>
          <a:effectRef idx="0">
            <a:schemeClr val="accent1"/>
          </a:effectRef>
          <a:fontRef idx="minor">
            <a:schemeClr val="tx1"/>
          </a:fontRef>
        </p:style>
      </p:cxnSp>
      <p:sp>
        <p:nvSpPr>
          <p:cNvPr id="58" name="직사각형 57">
            <a:extLst>
              <a:ext uri="{FF2B5EF4-FFF2-40B4-BE49-F238E27FC236}">
                <a16:creationId xmlns:a16="http://schemas.microsoft.com/office/drawing/2014/main" id="{7F54E38F-9565-44C2-95EB-B56A5E7E1804}"/>
              </a:ext>
            </a:extLst>
          </p:cNvPr>
          <p:cNvSpPr/>
          <p:nvPr/>
        </p:nvSpPr>
        <p:spPr>
          <a:xfrm>
            <a:off x="140610" y="377190"/>
            <a:ext cx="1186543" cy="276999"/>
          </a:xfrm>
          <a:prstGeom prst="rect">
            <a:avLst/>
          </a:prstGeom>
        </p:spPr>
        <p:txBody>
          <a:bodyPr wrap="none">
            <a:spAutoFit/>
          </a:bodyPr>
          <a:lstStyle/>
          <a:p>
            <a:r>
              <a:rPr lang="ko-KR" altLang="en-US" sz="12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대망의 </a:t>
            </a:r>
            <a:r>
              <a:rPr lang="en-US" altLang="ko-KR" sz="12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CR </a:t>
            </a:r>
            <a:r>
              <a:rPr lang="ko-KR" altLang="en-US" sz="12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세션</a:t>
            </a:r>
            <a:endParaRPr lang="ko-KR" altLang="en-US" sz="12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endParaRPr>
          </a:p>
        </p:txBody>
      </p:sp>
      <p:cxnSp>
        <p:nvCxnSpPr>
          <p:cNvPr id="63" name="직선 연결선 62">
            <a:extLst>
              <a:ext uri="{FF2B5EF4-FFF2-40B4-BE49-F238E27FC236}">
                <a16:creationId xmlns:a16="http://schemas.microsoft.com/office/drawing/2014/main" id="{1C0C02F1-5017-4501-9EEC-656A101CF9CD}"/>
              </a:ext>
            </a:extLst>
          </p:cNvPr>
          <p:cNvCxnSpPr>
            <a:cxnSpLocks/>
          </p:cNvCxnSpPr>
          <p:nvPr/>
        </p:nvCxnSpPr>
        <p:spPr>
          <a:xfrm flipH="1">
            <a:off x="11892067" y="883444"/>
            <a:ext cx="4658" cy="537518"/>
          </a:xfrm>
          <a:prstGeom prst="line">
            <a:avLst/>
          </a:prstGeom>
          <a:ln w="152400">
            <a:solidFill>
              <a:srgbClr val="5E97E1"/>
            </a:solidFill>
            <a:tailEnd type="none" w="lg" len="lg"/>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1874638" y="1866037"/>
            <a:ext cx="8215711" cy="4247317"/>
          </a:xfrm>
          <a:prstGeom prst="rect">
            <a:avLst/>
          </a:prstGeom>
          <a:noFill/>
        </p:spPr>
        <p:txBody>
          <a:bodyPr wrap="none" rtlCol="0">
            <a:spAutoFit/>
          </a:bodyPr>
          <a:lstStyle/>
          <a:p>
            <a:pPr algn="ctr">
              <a:lnSpc>
                <a:spcPct val="150000"/>
              </a:lnSpc>
            </a:pPr>
            <a:r>
              <a:rPr lang="ko-KR" altLang="en-US" sz="2000" b="1" dirty="0" smtClean="0">
                <a:latin typeface="10X10" panose="020D0604000000000000" pitchFamily="50" charset="-127"/>
                <a:ea typeface="10X10" panose="020D0604000000000000" pitchFamily="50" charset="-127"/>
              </a:rPr>
              <a:t>그런데</a:t>
            </a:r>
            <a:r>
              <a:rPr lang="en-US" altLang="ko-KR" sz="2000" b="1" dirty="0" smtClean="0">
                <a:latin typeface="10X10" panose="020D0604000000000000" pitchFamily="50" charset="-127"/>
                <a:ea typeface="10X10" panose="020D0604000000000000" pitchFamily="50" charset="-127"/>
              </a:rPr>
              <a:t>,</a:t>
            </a:r>
          </a:p>
          <a:p>
            <a:pPr algn="ctr">
              <a:lnSpc>
                <a:spcPct val="150000"/>
              </a:lnSpc>
            </a:pPr>
            <a:endParaRPr lang="en-US" altLang="ko-KR" sz="2000" dirty="0" smtClean="0">
              <a:latin typeface="10X10" panose="020D0604000000000000" pitchFamily="50" charset="-127"/>
              <a:ea typeface="10X10" panose="020D0604000000000000" pitchFamily="50" charset="-127"/>
            </a:endParaRPr>
          </a:p>
          <a:p>
            <a:pPr algn="ctr">
              <a:lnSpc>
                <a:spcPct val="150000"/>
              </a:lnSpc>
            </a:pPr>
            <a:r>
              <a:rPr lang="ko-KR" altLang="en-US" sz="2000" dirty="0" smtClean="0">
                <a:latin typeface="10X10" panose="020D0604000000000000" pitchFamily="50" charset="-127"/>
                <a:ea typeface="10X10" panose="020D0604000000000000" pitchFamily="50" charset="-127"/>
              </a:rPr>
              <a:t>우리가 게시판을 </a:t>
            </a:r>
            <a:r>
              <a:rPr lang="ko-KR" altLang="en-US" sz="2000" dirty="0" err="1" smtClean="0">
                <a:latin typeface="10X10" panose="020D0604000000000000" pitchFamily="50" charset="-127"/>
                <a:ea typeface="10X10" panose="020D0604000000000000" pitchFamily="50" charset="-127"/>
              </a:rPr>
              <a:t>운영할건데</a:t>
            </a:r>
            <a:endParaRPr lang="en-US" altLang="ko-KR" sz="2000" dirty="0">
              <a:latin typeface="10X10" panose="020D0604000000000000" pitchFamily="50" charset="-127"/>
              <a:ea typeface="10X10" panose="020D0604000000000000" pitchFamily="50" charset="-127"/>
            </a:endParaRPr>
          </a:p>
          <a:p>
            <a:pPr algn="ctr">
              <a:lnSpc>
                <a:spcPct val="150000"/>
              </a:lnSpc>
            </a:pPr>
            <a:r>
              <a:rPr lang="ko-KR" altLang="en-US" sz="2000" dirty="0" smtClean="0">
                <a:latin typeface="10X10" panose="020D0604000000000000" pitchFamily="50" charset="-127"/>
                <a:ea typeface="10X10" panose="020D0604000000000000" pitchFamily="50" charset="-127"/>
              </a:rPr>
              <a:t>사람들에게 죄다 </a:t>
            </a:r>
            <a:r>
              <a:rPr lang="en-US" altLang="ko-KR" sz="2000" dirty="0" smtClean="0">
                <a:latin typeface="10X10" panose="020D0604000000000000" pitchFamily="50" charset="-127"/>
                <a:ea typeface="10X10" panose="020D0604000000000000" pitchFamily="50" charset="-127"/>
              </a:rPr>
              <a:t>admin </a:t>
            </a:r>
            <a:r>
              <a:rPr lang="ko-KR" altLang="en-US" sz="2000" dirty="0" smtClean="0">
                <a:latin typeface="10X10" panose="020D0604000000000000" pitchFamily="50" charset="-127"/>
                <a:ea typeface="10X10" panose="020D0604000000000000" pitchFamily="50" charset="-127"/>
              </a:rPr>
              <a:t>아이디</a:t>
            </a:r>
            <a:r>
              <a:rPr lang="en-US" altLang="ko-KR" sz="2000" dirty="0" smtClean="0">
                <a:latin typeface="10X10" panose="020D0604000000000000" pitchFamily="50" charset="-127"/>
                <a:ea typeface="10X10" panose="020D0604000000000000" pitchFamily="50" charset="-127"/>
              </a:rPr>
              <a:t>, </a:t>
            </a:r>
            <a:r>
              <a:rPr lang="ko-KR" altLang="en-US" sz="2000" dirty="0" smtClean="0">
                <a:latin typeface="10X10" panose="020D0604000000000000" pitchFamily="50" charset="-127"/>
                <a:ea typeface="10X10" panose="020D0604000000000000" pitchFamily="50" charset="-127"/>
              </a:rPr>
              <a:t>비밀번호를</a:t>
            </a:r>
            <a:r>
              <a:rPr lang="en-US" altLang="ko-KR" dirty="0" smtClean="0">
                <a:latin typeface="10X10" panose="020D0604000000000000" pitchFamily="50" charset="-127"/>
                <a:ea typeface="10X10" panose="020D0604000000000000" pitchFamily="50" charset="-127"/>
              </a:rPr>
              <a:t> </a:t>
            </a:r>
            <a:r>
              <a:rPr lang="ko-KR" altLang="en-US" dirty="0" smtClean="0">
                <a:latin typeface="10X10" panose="020D0604000000000000" pitchFamily="50" charset="-127"/>
                <a:ea typeface="10X10" panose="020D0604000000000000" pitchFamily="50" charset="-127"/>
              </a:rPr>
              <a:t>알려주고</a:t>
            </a:r>
            <a:endParaRPr lang="en-US" altLang="ko-KR" dirty="0" smtClean="0">
              <a:latin typeface="10X10" panose="020D0604000000000000" pitchFamily="50" charset="-127"/>
              <a:ea typeface="10X10" panose="020D0604000000000000" pitchFamily="50" charset="-127"/>
            </a:endParaRPr>
          </a:p>
          <a:p>
            <a:pPr algn="ctr">
              <a:lnSpc>
                <a:spcPct val="150000"/>
              </a:lnSpc>
            </a:pPr>
            <a:r>
              <a:rPr lang="en-US" altLang="ko-KR" sz="2000" dirty="0">
                <a:latin typeface="10X10" panose="020D0604000000000000" pitchFamily="50" charset="-127"/>
                <a:ea typeface="10X10" panose="020D0604000000000000" pitchFamily="50" charset="-127"/>
              </a:rPr>
              <a:t>a</a:t>
            </a:r>
            <a:r>
              <a:rPr lang="en-US" altLang="ko-KR" sz="2000" dirty="0" smtClean="0">
                <a:latin typeface="10X10" panose="020D0604000000000000" pitchFamily="50" charset="-127"/>
                <a:ea typeface="10X10" panose="020D0604000000000000" pitchFamily="50" charset="-127"/>
              </a:rPr>
              <a:t>dmin </a:t>
            </a:r>
            <a:r>
              <a:rPr lang="ko-KR" altLang="en-US" sz="2000" dirty="0" smtClean="0">
                <a:latin typeface="10X10" panose="020D0604000000000000" pitchFamily="50" charset="-127"/>
                <a:ea typeface="10X10" panose="020D0604000000000000" pitchFamily="50" charset="-127"/>
              </a:rPr>
              <a:t>페이지에 들어오게 해서</a:t>
            </a:r>
            <a:endParaRPr lang="en-US" altLang="ko-KR" sz="2000" dirty="0">
              <a:latin typeface="10X10" panose="020D0604000000000000" pitchFamily="50" charset="-127"/>
              <a:ea typeface="10X10" panose="020D0604000000000000" pitchFamily="50" charset="-127"/>
            </a:endParaRPr>
          </a:p>
          <a:p>
            <a:pPr algn="ctr">
              <a:lnSpc>
                <a:spcPct val="150000"/>
              </a:lnSpc>
            </a:pPr>
            <a:r>
              <a:rPr lang="ko-KR" altLang="en-US" sz="2000" dirty="0" smtClean="0">
                <a:latin typeface="10X10" panose="020D0604000000000000" pitchFamily="50" charset="-127"/>
                <a:ea typeface="10X10" panose="020D0604000000000000" pitchFamily="50" charset="-127"/>
              </a:rPr>
              <a:t>글을 쓰게 해줄 수는 없겠죠</a:t>
            </a:r>
            <a:r>
              <a:rPr lang="en-US" altLang="ko-KR" sz="2000" dirty="0" smtClean="0">
                <a:latin typeface="10X10" panose="020D0604000000000000" pitchFamily="50" charset="-127"/>
                <a:ea typeface="10X10" panose="020D0604000000000000" pitchFamily="50" charset="-127"/>
              </a:rPr>
              <a:t>?</a:t>
            </a:r>
          </a:p>
          <a:p>
            <a:pPr algn="ctr">
              <a:lnSpc>
                <a:spcPct val="150000"/>
              </a:lnSpc>
            </a:pPr>
            <a:endParaRPr lang="en-US" altLang="ko-KR" sz="2000" dirty="0">
              <a:latin typeface="10X10" panose="020D0604000000000000" pitchFamily="50" charset="-127"/>
              <a:ea typeface="10X10" panose="020D0604000000000000" pitchFamily="50" charset="-127"/>
            </a:endParaRPr>
          </a:p>
          <a:p>
            <a:pPr algn="ctr">
              <a:lnSpc>
                <a:spcPct val="150000"/>
              </a:lnSpc>
            </a:pPr>
            <a:r>
              <a:rPr lang="ko-KR" altLang="en-US" sz="2000" dirty="0" smtClean="0">
                <a:solidFill>
                  <a:srgbClr val="0076C8"/>
                </a:solidFill>
                <a:latin typeface="10X10" panose="020D0604000000000000" pitchFamily="50" charset="-127"/>
                <a:ea typeface="10X10" panose="020D0604000000000000" pitchFamily="50" charset="-127"/>
              </a:rPr>
              <a:t>일반 유저</a:t>
            </a:r>
            <a:r>
              <a:rPr lang="en-US" altLang="ko-KR" sz="2000" dirty="0" smtClean="0">
                <a:latin typeface="10X10" panose="020D0604000000000000" pitchFamily="50" charset="-127"/>
                <a:ea typeface="10X10" panose="020D0604000000000000" pitchFamily="50" charset="-127"/>
              </a:rPr>
              <a:t>, </a:t>
            </a:r>
            <a:r>
              <a:rPr lang="ko-KR" altLang="en-US" sz="2000" dirty="0" smtClean="0">
                <a:latin typeface="10X10" panose="020D0604000000000000" pitchFamily="50" charset="-127"/>
                <a:ea typeface="10X10" panose="020D0604000000000000" pitchFamily="50" charset="-127"/>
              </a:rPr>
              <a:t>즉 </a:t>
            </a:r>
            <a:r>
              <a:rPr lang="en-US" altLang="ko-KR" sz="2000" dirty="0" smtClean="0">
                <a:latin typeface="10X10" panose="020D0604000000000000" pitchFamily="50" charset="-127"/>
                <a:ea typeface="10X10" panose="020D0604000000000000" pitchFamily="50" charset="-127"/>
              </a:rPr>
              <a:t>admin</a:t>
            </a:r>
            <a:r>
              <a:rPr lang="ko-KR" altLang="en-US" sz="2000" dirty="0" smtClean="0">
                <a:latin typeface="10X10" panose="020D0604000000000000" pitchFamily="50" charset="-127"/>
                <a:ea typeface="10X10" panose="020D0604000000000000" pitchFamily="50" charset="-127"/>
              </a:rPr>
              <a:t>이 아닌 평범하게 접근한 사람도</a:t>
            </a:r>
            <a:endParaRPr lang="en-US" altLang="ko-KR" sz="2000" dirty="0" smtClean="0">
              <a:latin typeface="10X10" panose="020D0604000000000000" pitchFamily="50" charset="-127"/>
              <a:ea typeface="10X10" panose="020D0604000000000000" pitchFamily="50" charset="-127"/>
            </a:endParaRPr>
          </a:p>
          <a:p>
            <a:pPr algn="ctr">
              <a:lnSpc>
                <a:spcPct val="150000"/>
              </a:lnSpc>
            </a:pPr>
            <a:r>
              <a:rPr lang="ko-KR" altLang="en-US" sz="2000" dirty="0" smtClean="0">
                <a:solidFill>
                  <a:srgbClr val="0076C8"/>
                </a:solidFill>
                <a:latin typeface="10X10" panose="020D0604000000000000" pitchFamily="50" charset="-127"/>
                <a:ea typeface="10X10" panose="020D0604000000000000" pitchFamily="50" charset="-127"/>
              </a:rPr>
              <a:t>글을 쓸 수 있는 페이지</a:t>
            </a:r>
            <a:r>
              <a:rPr lang="ko-KR" altLang="en-US" sz="2000" dirty="0" smtClean="0">
                <a:latin typeface="10X10" panose="020D0604000000000000" pitchFamily="50" charset="-127"/>
                <a:ea typeface="10X10" panose="020D0604000000000000" pitchFamily="50" charset="-127"/>
              </a:rPr>
              <a:t>와 쓰여진 </a:t>
            </a:r>
            <a:r>
              <a:rPr lang="ko-KR" altLang="en-US" sz="2000" dirty="0" smtClean="0">
                <a:solidFill>
                  <a:srgbClr val="0076C8"/>
                </a:solidFill>
                <a:latin typeface="10X10" panose="020D0604000000000000" pitchFamily="50" charset="-127"/>
                <a:ea typeface="10X10" panose="020D0604000000000000" pitchFamily="50" charset="-127"/>
              </a:rPr>
              <a:t>글을 볼 수 있는 목록 페이지</a:t>
            </a:r>
            <a:r>
              <a:rPr lang="ko-KR" altLang="en-US" sz="2000" dirty="0" smtClean="0">
                <a:latin typeface="10X10" panose="020D0604000000000000" pitchFamily="50" charset="-127"/>
                <a:ea typeface="10X10" panose="020D0604000000000000" pitchFamily="50" charset="-127"/>
              </a:rPr>
              <a:t>를 만들어 줍시다</a:t>
            </a:r>
            <a:r>
              <a:rPr lang="en-US" altLang="ko-KR" sz="2000" dirty="0" smtClean="0">
                <a:latin typeface="10X10" panose="020D0604000000000000" pitchFamily="50" charset="-127"/>
                <a:ea typeface="10X10" panose="020D0604000000000000" pitchFamily="50" charset="-127"/>
              </a:rPr>
              <a:t>!</a:t>
            </a:r>
          </a:p>
        </p:txBody>
      </p:sp>
      <p:sp>
        <p:nvSpPr>
          <p:cNvPr id="8" name="TextBox 7">
            <a:extLst>
              <a:ext uri="{FF2B5EF4-FFF2-40B4-BE49-F238E27FC236}">
                <a16:creationId xmlns:a16="http://schemas.microsoft.com/office/drawing/2014/main" id="{A1687216-9C76-4F29-934C-F430DF40C5FA}"/>
              </a:ext>
            </a:extLst>
          </p:cNvPr>
          <p:cNvSpPr txBox="1"/>
          <p:nvPr/>
        </p:nvSpPr>
        <p:spPr>
          <a:xfrm>
            <a:off x="108999" y="578130"/>
            <a:ext cx="678391" cy="830997"/>
          </a:xfrm>
          <a:prstGeom prst="rect">
            <a:avLst/>
          </a:prstGeom>
          <a:noFill/>
        </p:spPr>
        <p:txBody>
          <a:bodyPr wrap="none" rtlCol="0">
            <a:spAutoFit/>
          </a:bodyPr>
          <a:lstStyle/>
          <a:p>
            <a:r>
              <a:rPr lang="en-US" altLang="ko-KR" sz="48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2.</a:t>
            </a:r>
            <a:endParaRPr lang="ko-KR" altLang="en-US" sz="48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endParaRPr>
          </a:p>
        </p:txBody>
      </p:sp>
      <p:sp>
        <p:nvSpPr>
          <p:cNvPr id="9" name="직사각형 8">
            <a:extLst>
              <a:ext uri="{FF2B5EF4-FFF2-40B4-BE49-F238E27FC236}">
                <a16:creationId xmlns:a16="http://schemas.microsoft.com/office/drawing/2014/main" id="{8A2DE3A2-AD53-4BE7-9961-6DEFBBF5BB84}"/>
              </a:ext>
            </a:extLst>
          </p:cNvPr>
          <p:cNvSpPr/>
          <p:nvPr/>
        </p:nvSpPr>
        <p:spPr>
          <a:xfrm>
            <a:off x="778113" y="578130"/>
            <a:ext cx="4919937" cy="830997"/>
          </a:xfrm>
          <a:prstGeom prst="rect">
            <a:avLst/>
          </a:prstGeom>
        </p:spPr>
        <p:txBody>
          <a:bodyPr wrap="none">
            <a:spAutoFit/>
          </a:bodyPr>
          <a:lstStyle/>
          <a:p>
            <a:r>
              <a:rPr lang="en-US" altLang="ko-KR" sz="48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Read </a:t>
            </a:r>
            <a:r>
              <a:rPr lang="ko-KR" altLang="en-US" sz="24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일반 유저가 사용하려면</a:t>
            </a:r>
            <a:r>
              <a:rPr lang="en-US" altLang="ko-KR" sz="24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a:t>
            </a:r>
            <a:endParaRPr lang="ko-KR" altLang="en-US" sz="11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endParaRPr>
          </a:p>
        </p:txBody>
      </p:sp>
    </p:spTree>
    <p:extLst>
      <p:ext uri="{BB962C8B-B14F-4D97-AF65-F5344CB8AC3E}">
        <p14:creationId xmlns:p14="http://schemas.microsoft.com/office/powerpoint/2010/main" val="321969935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7" name="직선 연결선 56">
            <a:extLst>
              <a:ext uri="{FF2B5EF4-FFF2-40B4-BE49-F238E27FC236}">
                <a16:creationId xmlns:a16="http://schemas.microsoft.com/office/drawing/2014/main" id="{106B2A86-44CB-49BC-BDB2-D10827C1B20C}"/>
              </a:ext>
            </a:extLst>
          </p:cNvPr>
          <p:cNvCxnSpPr>
            <a:cxnSpLocks/>
          </p:cNvCxnSpPr>
          <p:nvPr/>
        </p:nvCxnSpPr>
        <p:spPr>
          <a:xfrm>
            <a:off x="0" y="1409700"/>
            <a:ext cx="11964988" cy="0"/>
          </a:xfrm>
          <a:prstGeom prst="line">
            <a:avLst/>
          </a:prstGeom>
          <a:ln w="22225">
            <a:solidFill>
              <a:srgbClr val="5E97E1"/>
            </a:solidFill>
            <a:tailEnd type="none" w="lg" len="lg"/>
          </a:ln>
        </p:spPr>
        <p:style>
          <a:lnRef idx="1">
            <a:schemeClr val="accent1"/>
          </a:lnRef>
          <a:fillRef idx="0">
            <a:schemeClr val="accent1"/>
          </a:fillRef>
          <a:effectRef idx="0">
            <a:schemeClr val="accent1"/>
          </a:effectRef>
          <a:fontRef idx="minor">
            <a:schemeClr val="tx1"/>
          </a:fontRef>
        </p:style>
      </p:cxnSp>
      <p:sp>
        <p:nvSpPr>
          <p:cNvPr id="58" name="직사각형 57">
            <a:extLst>
              <a:ext uri="{FF2B5EF4-FFF2-40B4-BE49-F238E27FC236}">
                <a16:creationId xmlns:a16="http://schemas.microsoft.com/office/drawing/2014/main" id="{7F54E38F-9565-44C2-95EB-B56A5E7E1804}"/>
              </a:ext>
            </a:extLst>
          </p:cNvPr>
          <p:cNvSpPr/>
          <p:nvPr/>
        </p:nvSpPr>
        <p:spPr>
          <a:xfrm>
            <a:off x="140610" y="377190"/>
            <a:ext cx="1186543" cy="276999"/>
          </a:xfrm>
          <a:prstGeom prst="rect">
            <a:avLst/>
          </a:prstGeom>
        </p:spPr>
        <p:txBody>
          <a:bodyPr wrap="none">
            <a:spAutoFit/>
          </a:bodyPr>
          <a:lstStyle/>
          <a:p>
            <a:r>
              <a:rPr lang="ko-KR" altLang="en-US" sz="12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대망의 </a:t>
            </a:r>
            <a:r>
              <a:rPr lang="en-US" altLang="ko-KR" sz="12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CR </a:t>
            </a:r>
            <a:r>
              <a:rPr lang="ko-KR" altLang="en-US" sz="12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세션</a:t>
            </a:r>
            <a:endParaRPr lang="ko-KR" altLang="en-US" sz="12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endParaRPr>
          </a:p>
        </p:txBody>
      </p:sp>
      <p:cxnSp>
        <p:nvCxnSpPr>
          <p:cNvPr id="63" name="직선 연결선 62">
            <a:extLst>
              <a:ext uri="{FF2B5EF4-FFF2-40B4-BE49-F238E27FC236}">
                <a16:creationId xmlns:a16="http://schemas.microsoft.com/office/drawing/2014/main" id="{1C0C02F1-5017-4501-9EEC-656A101CF9CD}"/>
              </a:ext>
            </a:extLst>
          </p:cNvPr>
          <p:cNvCxnSpPr>
            <a:cxnSpLocks/>
          </p:cNvCxnSpPr>
          <p:nvPr/>
        </p:nvCxnSpPr>
        <p:spPr>
          <a:xfrm flipH="1">
            <a:off x="11892067" y="883444"/>
            <a:ext cx="4658" cy="537518"/>
          </a:xfrm>
          <a:prstGeom prst="line">
            <a:avLst/>
          </a:prstGeom>
          <a:ln w="152400">
            <a:solidFill>
              <a:srgbClr val="5E97E1"/>
            </a:solidFill>
            <a:tailEnd type="none" w="lg" len="lg"/>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1687216-9C76-4F29-934C-F430DF40C5FA}"/>
              </a:ext>
            </a:extLst>
          </p:cNvPr>
          <p:cNvSpPr txBox="1"/>
          <p:nvPr/>
        </p:nvSpPr>
        <p:spPr>
          <a:xfrm>
            <a:off x="108999" y="578130"/>
            <a:ext cx="678391" cy="830997"/>
          </a:xfrm>
          <a:prstGeom prst="rect">
            <a:avLst/>
          </a:prstGeom>
          <a:noFill/>
        </p:spPr>
        <p:txBody>
          <a:bodyPr wrap="none" rtlCol="0">
            <a:spAutoFit/>
          </a:bodyPr>
          <a:lstStyle/>
          <a:p>
            <a:r>
              <a:rPr lang="en-US" altLang="ko-KR" sz="48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2.</a:t>
            </a:r>
            <a:endParaRPr lang="ko-KR" altLang="en-US" sz="48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endParaRPr>
          </a:p>
        </p:txBody>
      </p:sp>
      <p:sp>
        <p:nvSpPr>
          <p:cNvPr id="9" name="직사각형 8">
            <a:extLst>
              <a:ext uri="{FF2B5EF4-FFF2-40B4-BE49-F238E27FC236}">
                <a16:creationId xmlns:a16="http://schemas.microsoft.com/office/drawing/2014/main" id="{8A2DE3A2-AD53-4BE7-9961-6DEFBBF5BB84}"/>
              </a:ext>
            </a:extLst>
          </p:cNvPr>
          <p:cNvSpPr/>
          <p:nvPr/>
        </p:nvSpPr>
        <p:spPr>
          <a:xfrm>
            <a:off x="778113" y="578130"/>
            <a:ext cx="6537559" cy="830997"/>
          </a:xfrm>
          <a:prstGeom prst="rect">
            <a:avLst/>
          </a:prstGeom>
        </p:spPr>
        <p:txBody>
          <a:bodyPr wrap="none">
            <a:spAutoFit/>
          </a:bodyPr>
          <a:lstStyle/>
          <a:p>
            <a:r>
              <a:rPr lang="en-US" altLang="ko-KR" sz="48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Read</a:t>
            </a:r>
            <a:r>
              <a:rPr lang="en-US" altLang="ko-KR" sz="48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 </a:t>
            </a:r>
            <a:r>
              <a:rPr lang="ko-KR" altLang="en-US" sz="24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일반 유저가 사용하려면</a:t>
            </a:r>
            <a:r>
              <a:rPr lang="en-US" altLang="ko-KR" sz="24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 (Flowchart)</a:t>
            </a:r>
            <a:endParaRPr lang="ko-KR" altLang="en-US" sz="11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endParaRPr>
          </a:p>
        </p:txBody>
      </p:sp>
      <p:grpSp>
        <p:nvGrpSpPr>
          <p:cNvPr id="12" name="그룹 11"/>
          <p:cNvGrpSpPr/>
          <p:nvPr/>
        </p:nvGrpSpPr>
        <p:grpSpPr>
          <a:xfrm>
            <a:off x="448194" y="1746922"/>
            <a:ext cx="2198688" cy="2198688"/>
            <a:chOff x="1666450" y="3391015"/>
            <a:chExt cx="2198688" cy="2198688"/>
          </a:xfrm>
        </p:grpSpPr>
        <p:sp>
          <p:nvSpPr>
            <p:cNvPr id="22" name="타원 21">
              <a:extLst>
                <a:ext uri="{FF2B5EF4-FFF2-40B4-BE49-F238E27FC236}">
                  <a16:creationId xmlns:a16="http://schemas.microsoft.com/office/drawing/2014/main" id="{C2A0BF4E-1012-4B44-988D-C6DF1ED6A8F7}"/>
                </a:ext>
              </a:extLst>
            </p:cNvPr>
            <p:cNvSpPr/>
            <p:nvPr/>
          </p:nvSpPr>
          <p:spPr>
            <a:xfrm>
              <a:off x="1666450" y="3391015"/>
              <a:ext cx="2198688" cy="2198688"/>
            </a:xfrm>
            <a:prstGeom prst="ellipse">
              <a:avLst/>
            </a:prstGeom>
            <a:solidFill>
              <a:srgbClr val="FAFAFA"/>
            </a:solidFill>
            <a:ln w="31750">
              <a:solidFill>
                <a:srgbClr val="0076C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
          <p:nvSpPr>
            <p:cNvPr id="23" name="직사각형 22">
              <a:extLst>
                <a:ext uri="{FF2B5EF4-FFF2-40B4-BE49-F238E27FC236}">
                  <a16:creationId xmlns:a16="http://schemas.microsoft.com/office/drawing/2014/main" id="{C64275D6-6EA1-4964-9130-2A23F8D5F82E}"/>
                </a:ext>
              </a:extLst>
            </p:cNvPr>
            <p:cNvSpPr/>
            <p:nvPr/>
          </p:nvSpPr>
          <p:spPr>
            <a:xfrm>
              <a:off x="1793902" y="4211315"/>
              <a:ext cx="1943782" cy="1077218"/>
            </a:xfrm>
            <a:prstGeom prst="rect">
              <a:avLst/>
            </a:prstGeom>
            <a:noFill/>
          </p:spPr>
          <p:txBody>
            <a:bodyPr wrap="square" rtlCol="0">
              <a:spAutoFit/>
            </a:bodyPr>
            <a:lstStyle/>
            <a:p>
              <a:pPr algn="ctr"/>
              <a:r>
                <a:rPr lang="en-US" altLang="ko-KR" sz="16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m</a:t>
              </a:r>
              <a:r>
                <a:rPr lang="en-US" altLang="ko-KR" sz="16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odel.py</a:t>
              </a:r>
            </a:p>
            <a:p>
              <a:pPr algn="ctr"/>
              <a:r>
                <a:rPr lang="ko-KR" altLang="en-US" sz="1600" spc="-12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데이터를 다루는 녀석</a:t>
              </a:r>
              <a:endParaRPr lang="en-US" altLang="ko-KR" sz="1600" spc="-12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endParaRPr>
            </a:p>
            <a:p>
              <a:pPr algn="ctr"/>
              <a:r>
                <a:rPr lang="ko-KR" altLang="en-US" sz="1600" spc="-12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우리가 다루는 건</a:t>
              </a:r>
              <a:r>
                <a:rPr lang="en-US" altLang="ko-KR" sz="1600" spc="-12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a:t>
              </a:r>
              <a:endParaRPr lang="en-US" altLang="ko-KR" sz="1600" spc="-12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endParaRPr>
            </a:p>
            <a:p>
              <a:pPr algn="ctr"/>
              <a:r>
                <a:rPr lang="en-US" altLang="ko-KR" sz="1600" spc="-120" dirty="0" smtClean="0">
                  <a:ln>
                    <a:solidFill>
                      <a:schemeClr val="accent1">
                        <a:shade val="50000"/>
                        <a:alpha val="0"/>
                      </a:schemeClr>
                    </a:solidFill>
                  </a:ln>
                  <a:solidFill>
                    <a:srgbClr val="0076C8"/>
                  </a:solidFill>
                  <a:latin typeface="10X10" panose="020D0604000000000000" pitchFamily="50" charset="-127"/>
                  <a:ea typeface="10X10" panose="020D0604000000000000" pitchFamily="50" charset="-127"/>
                </a:rPr>
                <a:t>Post</a:t>
              </a:r>
              <a:r>
                <a:rPr lang="en-US" altLang="ko-KR" sz="1600" spc="-12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 </a:t>
              </a:r>
              <a:r>
                <a:rPr lang="ko-KR" altLang="en-US" sz="1600" spc="-12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모델</a:t>
              </a:r>
              <a:endParaRPr lang="ko-KR" altLang="en-US" sz="1600" spc="-12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endParaRPr>
            </a:p>
          </p:txBody>
        </p:sp>
        <p:pic>
          <p:nvPicPr>
            <p:cNvPr id="24" name="그림 23"/>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2504537" y="3648783"/>
              <a:ext cx="522513" cy="522513"/>
            </a:xfrm>
            <a:prstGeom prst="rect">
              <a:avLst/>
            </a:prstGeom>
          </p:spPr>
        </p:pic>
      </p:grpSp>
      <p:grpSp>
        <p:nvGrpSpPr>
          <p:cNvPr id="13" name="그룹 12"/>
          <p:cNvGrpSpPr/>
          <p:nvPr/>
        </p:nvGrpSpPr>
        <p:grpSpPr>
          <a:xfrm>
            <a:off x="3714605" y="2200297"/>
            <a:ext cx="2198688" cy="2198688"/>
            <a:chOff x="4882619" y="3391015"/>
            <a:chExt cx="2198688" cy="2198688"/>
          </a:xfrm>
          <a:solidFill>
            <a:srgbClr val="0076C8"/>
          </a:solidFill>
        </p:grpSpPr>
        <p:sp>
          <p:nvSpPr>
            <p:cNvPr id="18" name="타원 17">
              <a:extLst>
                <a:ext uri="{FF2B5EF4-FFF2-40B4-BE49-F238E27FC236}">
                  <a16:creationId xmlns:a16="http://schemas.microsoft.com/office/drawing/2014/main" id="{C2A0BF4E-1012-4B44-988D-C6DF1ED6A8F7}"/>
                </a:ext>
              </a:extLst>
            </p:cNvPr>
            <p:cNvSpPr/>
            <p:nvPr/>
          </p:nvSpPr>
          <p:spPr>
            <a:xfrm>
              <a:off x="4882619" y="3391015"/>
              <a:ext cx="2198688" cy="2198688"/>
            </a:xfrm>
            <a:prstGeom prst="ellipse">
              <a:avLst/>
            </a:prstGeom>
            <a:grpFill/>
            <a:ln w="31750">
              <a:solidFill>
                <a:srgbClr val="0076C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
          <p:nvSpPr>
            <p:cNvPr id="19" name="직사각형 18">
              <a:extLst>
                <a:ext uri="{FF2B5EF4-FFF2-40B4-BE49-F238E27FC236}">
                  <a16:creationId xmlns:a16="http://schemas.microsoft.com/office/drawing/2014/main" id="{C64275D6-6EA1-4964-9130-2A23F8D5F82E}"/>
                </a:ext>
              </a:extLst>
            </p:cNvPr>
            <p:cNvSpPr/>
            <p:nvPr/>
          </p:nvSpPr>
          <p:spPr>
            <a:xfrm>
              <a:off x="5014085" y="4377125"/>
              <a:ext cx="1943782" cy="584775"/>
            </a:xfrm>
            <a:prstGeom prst="rect">
              <a:avLst/>
            </a:prstGeom>
            <a:grpFill/>
          </p:spPr>
          <p:txBody>
            <a:bodyPr wrap="square" rtlCol="0">
              <a:spAutoFit/>
            </a:bodyPr>
            <a:lstStyle/>
            <a:p>
              <a:pPr algn="ctr"/>
              <a:r>
                <a:rPr lang="en-US" altLang="ko-KR" sz="1600" dirty="0" smtClean="0">
                  <a:ln>
                    <a:solidFill>
                      <a:schemeClr val="accent1">
                        <a:shade val="50000"/>
                        <a:alpha val="0"/>
                      </a:schemeClr>
                    </a:solidFill>
                  </a:ln>
                  <a:solidFill>
                    <a:schemeClr val="bg1"/>
                  </a:solidFill>
                  <a:latin typeface="10X10" panose="020D0604000000000000" pitchFamily="50" charset="-127"/>
                  <a:ea typeface="10X10" panose="020D0604000000000000" pitchFamily="50" charset="-127"/>
                </a:rPr>
                <a:t>Template</a:t>
              </a:r>
            </a:p>
            <a:p>
              <a:pPr algn="ctr"/>
              <a:r>
                <a:rPr lang="ko-KR" altLang="en-US" sz="1600" spc="-120" dirty="0" smtClean="0">
                  <a:ln>
                    <a:solidFill>
                      <a:schemeClr val="accent1">
                        <a:shade val="50000"/>
                        <a:alpha val="0"/>
                      </a:schemeClr>
                    </a:solidFill>
                  </a:ln>
                  <a:solidFill>
                    <a:schemeClr val="bg1"/>
                  </a:solidFill>
                  <a:latin typeface="10X10" panose="020D0604000000000000" pitchFamily="50" charset="-127"/>
                  <a:ea typeface="10X10" panose="020D0604000000000000" pitchFamily="50" charset="-127"/>
                </a:rPr>
                <a:t>고객님께 보여줄 결과물</a:t>
              </a:r>
              <a:endParaRPr lang="ko-KR" altLang="en-US" sz="1600" spc="-120" dirty="0">
                <a:ln>
                  <a:solidFill>
                    <a:schemeClr val="accent1">
                      <a:shade val="50000"/>
                      <a:alpha val="0"/>
                    </a:schemeClr>
                  </a:solidFill>
                </a:ln>
                <a:solidFill>
                  <a:schemeClr val="bg1"/>
                </a:solidFill>
                <a:latin typeface="10X10" panose="020D0604000000000000" pitchFamily="50" charset="-127"/>
                <a:ea typeface="10X10" panose="020D0604000000000000" pitchFamily="50" charset="-127"/>
              </a:endParaRPr>
            </a:p>
          </p:txBody>
        </p:sp>
        <p:pic>
          <p:nvPicPr>
            <p:cNvPr id="20" name="그림 19"/>
            <p:cNvPicPr>
              <a:picLocks noChangeAspect="1"/>
            </p:cNvPicPr>
            <p:nvPr/>
          </p:nvPicPr>
          <p:blipFill>
            <a:blip r:embed="rId4" cstate="hqprint">
              <a:biLevel thresh="25000"/>
              <a:extLst>
                <a:ext uri="{28A0092B-C50C-407E-A947-70E740481C1C}">
                  <a14:useLocalDpi xmlns:a14="http://schemas.microsoft.com/office/drawing/2010/main" val="0"/>
                </a:ext>
              </a:extLst>
            </a:blip>
            <a:stretch>
              <a:fillRect/>
            </a:stretch>
          </p:blipFill>
          <p:spPr>
            <a:xfrm>
              <a:off x="5720963" y="3768554"/>
              <a:ext cx="522000" cy="522000"/>
            </a:xfrm>
            <a:prstGeom prst="rect">
              <a:avLst/>
            </a:prstGeom>
            <a:grpFill/>
          </p:spPr>
        </p:pic>
      </p:grpSp>
      <p:grpSp>
        <p:nvGrpSpPr>
          <p:cNvPr id="14" name="그룹 13"/>
          <p:cNvGrpSpPr/>
          <p:nvPr/>
        </p:nvGrpSpPr>
        <p:grpSpPr>
          <a:xfrm>
            <a:off x="1776374" y="4090237"/>
            <a:ext cx="2198688" cy="2198688"/>
            <a:chOff x="7588689" y="3391015"/>
            <a:chExt cx="2198688" cy="2198688"/>
          </a:xfrm>
        </p:grpSpPr>
        <p:sp>
          <p:nvSpPr>
            <p:cNvPr id="15" name="타원 14">
              <a:extLst>
                <a:ext uri="{FF2B5EF4-FFF2-40B4-BE49-F238E27FC236}">
                  <a16:creationId xmlns:a16="http://schemas.microsoft.com/office/drawing/2014/main" id="{C2A0BF4E-1012-4B44-988D-C6DF1ED6A8F7}"/>
                </a:ext>
              </a:extLst>
            </p:cNvPr>
            <p:cNvSpPr/>
            <p:nvPr/>
          </p:nvSpPr>
          <p:spPr>
            <a:xfrm>
              <a:off x="7588689" y="3391015"/>
              <a:ext cx="2198688" cy="2198688"/>
            </a:xfrm>
            <a:prstGeom prst="ellipse">
              <a:avLst/>
            </a:prstGeom>
            <a:solidFill>
              <a:srgbClr val="FAFAFA"/>
            </a:solidFill>
            <a:ln w="31750">
              <a:solidFill>
                <a:srgbClr val="0076C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
          <p:nvSpPr>
            <p:cNvPr id="16" name="직사각형 15">
              <a:extLst>
                <a:ext uri="{FF2B5EF4-FFF2-40B4-BE49-F238E27FC236}">
                  <a16:creationId xmlns:a16="http://schemas.microsoft.com/office/drawing/2014/main" id="{C64275D6-6EA1-4964-9130-2A23F8D5F82E}"/>
                </a:ext>
              </a:extLst>
            </p:cNvPr>
            <p:cNvSpPr/>
            <p:nvPr/>
          </p:nvSpPr>
          <p:spPr>
            <a:xfrm>
              <a:off x="7642450" y="4375705"/>
              <a:ext cx="2091165" cy="830997"/>
            </a:xfrm>
            <a:prstGeom prst="rect">
              <a:avLst/>
            </a:prstGeom>
            <a:noFill/>
          </p:spPr>
          <p:txBody>
            <a:bodyPr wrap="square" rtlCol="0">
              <a:spAutoFit/>
            </a:bodyPr>
            <a:lstStyle/>
            <a:p>
              <a:pPr algn="ctr"/>
              <a:r>
                <a:rPr lang="en-US" altLang="ko-KR" sz="16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v</a:t>
              </a:r>
              <a:r>
                <a:rPr lang="en-US" altLang="ko-KR" sz="16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iews.py</a:t>
              </a:r>
            </a:p>
            <a:p>
              <a:pPr algn="ctr"/>
              <a:r>
                <a:rPr lang="ko-KR" altLang="en-US" sz="1600" spc="-12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고객님께 온 요청을 받고</a:t>
              </a:r>
              <a:endParaRPr lang="en-US" altLang="ko-KR" sz="1600" spc="-12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endParaRPr>
            </a:p>
            <a:p>
              <a:pPr algn="ctr"/>
              <a:r>
                <a:rPr lang="ko-KR" altLang="en-US" sz="1600" spc="-12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처리하는 부분</a:t>
              </a:r>
              <a:endParaRPr lang="ko-KR" altLang="en-US" sz="1600" spc="-12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endParaRPr>
            </a:p>
          </p:txBody>
        </p:sp>
        <p:pic>
          <p:nvPicPr>
            <p:cNvPr id="17" name="그림 16"/>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8427033" y="3731704"/>
              <a:ext cx="522000" cy="522000"/>
            </a:xfrm>
            <a:prstGeom prst="rect">
              <a:avLst/>
            </a:prstGeom>
          </p:spPr>
        </p:pic>
      </p:grpSp>
      <p:cxnSp>
        <p:nvCxnSpPr>
          <p:cNvPr id="3" name="직선 연결선 2"/>
          <p:cNvCxnSpPr/>
          <p:nvPr/>
        </p:nvCxnSpPr>
        <p:spPr>
          <a:xfrm>
            <a:off x="1727758" y="3771182"/>
            <a:ext cx="786926" cy="920744"/>
          </a:xfrm>
          <a:prstGeom prst="line">
            <a:avLst/>
          </a:prstGeom>
          <a:ln>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25" name="직선 연결선 24"/>
          <p:cNvCxnSpPr/>
          <p:nvPr/>
        </p:nvCxnSpPr>
        <p:spPr>
          <a:xfrm flipV="1">
            <a:off x="3202516" y="3945612"/>
            <a:ext cx="1256554" cy="746314"/>
          </a:xfrm>
          <a:prstGeom prst="line">
            <a:avLst/>
          </a:prstGeom>
          <a:ln>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pic>
        <p:nvPicPr>
          <p:cNvPr id="5" name="그림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84382" y="1653742"/>
            <a:ext cx="1848187" cy="1848187"/>
          </a:xfrm>
          <a:prstGeom prst="rect">
            <a:avLst/>
          </a:prstGeom>
        </p:spPr>
      </p:pic>
      <p:pic>
        <p:nvPicPr>
          <p:cNvPr id="29" name="그림 2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95884" y="3326086"/>
            <a:ext cx="1848187" cy="1848187"/>
          </a:xfrm>
          <a:prstGeom prst="rect">
            <a:avLst/>
          </a:prstGeom>
        </p:spPr>
      </p:pic>
      <p:pic>
        <p:nvPicPr>
          <p:cNvPr id="30" name="그림 29"/>
          <p:cNvPicPr>
            <a:picLocks noChangeAspect="1"/>
          </p:cNvPicPr>
          <p:nvPr/>
        </p:nvPicPr>
        <p:blipFill>
          <a:blip r:embed="rId6">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311122" y="5013738"/>
            <a:ext cx="1848187" cy="1848187"/>
          </a:xfrm>
          <a:prstGeom prst="rect">
            <a:avLst/>
          </a:prstGeom>
        </p:spPr>
      </p:pic>
      <p:sp>
        <p:nvSpPr>
          <p:cNvPr id="26" name="TextBox 25"/>
          <p:cNvSpPr txBox="1"/>
          <p:nvPr/>
        </p:nvSpPr>
        <p:spPr>
          <a:xfrm>
            <a:off x="8169598" y="1842933"/>
            <a:ext cx="3744423" cy="1477328"/>
          </a:xfrm>
          <a:prstGeom prst="rect">
            <a:avLst/>
          </a:prstGeom>
          <a:noFill/>
        </p:spPr>
        <p:txBody>
          <a:bodyPr wrap="none" rtlCol="0">
            <a:spAutoFit/>
          </a:bodyPr>
          <a:lstStyle/>
          <a:p>
            <a:r>
              <a:rPr lang="en-US" altLang="ko-KR" dirty="0" smtClean="0">
                <a:solidFill>
                  <a:srgbClr val="0076C8"/>
                </a:solidFill>
                <a:latin typeface="10X10" panose="020D0604000000000000" pitchFamily="50" charset="-127"/>
                <a:ea typeface="10X10" panose="020D0604000000000000" pitchFamily="50" charset="-127"/>
              </a:rPr>
              <a:t>home.html</a:t>
            </a:r>
          </a:p>
          <a:p>
            <a:pPr marL="285750" indent="-285750">
              <a:buFontTx/>
              <a:buChar char="-"/>
            </a:pPr>
            <a:r>
              <a:rPr lang="ko-KR" altLang="en-US" dirty="0" smtClean="0">
                <a:latin typeface="10X10" panose="020D0604000000000000" pitchFamily="50" charset="-127"/>
                <a:ea typeface="10X10" panose="020D0604000000000000" pitchFamily="50" charset="-127"/>
              </a:rPr>
              <a:t>글 목록을 볼 수 있다</a:t>
            </a:r>
            <a:r>
              <a:rPr lang="en-US" altLang="ko-KR" dirty="0" smtClean="0">
                <a:latin typeface="10X10" panose="020D0604000000000000" pitchFamily="50" charset="-127"/>
                <a:ea typeface="10X10" panose="020D0604000000000000" pitchFamily="50" charset="-127"/>
              </a:rPr>
              <a:t>.</a:t>
            </a:r>
          </a:p>
          <a:p>
            <a:pPr marL="285750" indent="-285750">
              <a:buFontTx/>
              <a:buChar char="-"/>
            </a:pPr>
            <a:r>
              <a:rPr lang="ko-KR" altLang="en-US" dirty="0" smtClean="0">
                <a:latin typeface="10X10" panose="020D0604000000000000" pitchFamily="50" charset="-127"/>
                <a:ea typeface="10X10" panose="020D0604000000000000" pitchFamily="50" charset="-127"/>
              </a:rPr>
              <a:t>글쓰기 버튼이 있다</a:t>
            </a:r>
            <a:r>
              <a:rPr lang="en-US" altLang="ko-KR" dirty="0" smtClean="0">
                <a:latin typeface="10X10" panose="020D0604000000000000" pitchFamily="50" charset="-127"/>
                <a:ea typeface="10X10" panose="020D0604000000000000" pitchFamily="50" charset="-127"/>
              </a:rPr>
              <a:t>.</a:t>
            </a:r>
          </a:p>
          <a:p>
            <a:pPr marL="285750" indent="-285750">
              <a:buFontTx/>
              <a:buChar char="-"/>
            </a:pPr>
            <a:r>
              <a:rPr lang="ko-KR" altLang="en-US" dirty="0" smtClean="0">
                <a:latin typeface="10X10" panose="020D0604000000000000" pitchFamily="50" charset="-127"/>
                <a:ea typeface="10X10" panose="020D0604000000000000" pitchFamily="50" charset="-127"/>
              </a:rPr>
              <a:t>글쓰기 버튼을 누르면 </a:t>
            </a:r>
            <a:r>
              <a:rPr lang="en-US" altLang="ko-KR" dirty="0" smtClean="0">
                <a:latin typeface="10X10" panose="020D0604000000000000" pitchFamily="50" charset="-127"/>
                <a:ea typeface="10X10" panose="020D0604000000000000" pitchFamily="50" charset="-127"/>
              </a:rPr>
              <a:t>new.html</a:t>
            </a:r>
            <a:r>
              <a:rPr lang="ko-KR" altLang="en-US" dirty="0" smtClean="0">
                <a:latin typeface="10X10" panose="020D0604000000000000" pitchFamily="50" charset="-127"/>
                <a:ea typeface="10X10" panose="020D0604000000000000" pitchFamily="50" charset="-127"/>
              </a:rPr>
              <a:t>과</a:t>
            </a:r>
            <a:r>
              <a:rPr lang="en-US" altLang="ko-KR" dirty="0">
                <a:latin typeface="10X10" panose="020D0604000000000000" pitchFamily="50" charset="-127"/>
                <a:ea typeface="10X10" panose="020D0604000000000000" pitchFamily="50" charset="-127"/>
              </a:rPr>
              <a:t/>
            </a:r>
            <a:br>
              <a:rPr lang="en-US" altLang="ko-KR" dirty="0">
                <a:latin typeface="10X10" panose="020D0604000000000000" pitchFamily="50" charset="-127"/>
                <a:ea typeface="10X10" panose="020D0604000000000000" pitchFamily="50" charset="-127"/>
              </a:rPr>
            </a:br>
            <a:r>
              <a:rPr lang="ko-KR" altLang="en-US" dirty="0" smtClean="0">
                <a:latin typeface="10X10" panose="020D0604000000000000" pitchFamily="50" charset="-127"/>
                <a:ea typeface="10X10" panose="020D0604000000000000" pitchFamily="50" charset="-127"/>
              </a:rPr>
              <a:t>연결된다</a:t>
            </a:r>
            <a:r>
              <a:rPr lang="en-US" altLang="ko-KR" dirty="0" smtClean="0">
                <a:latin typeface="10X10" panose="020D0604000000000000" pitchFamily="50" charset="-127"/>
                <a:ea typeface="10X10" panose="020D0604000000000000" pitchFamily="50" charset="-127"/>
              </a:rPr>
              <a:t>.</a:t>
            </a:r>
          </a:p>
        </p:txBody>
      </p:sp>
      <p:sp>
        <p:nvSpPr>
          <p:cNvPr id="32" name="TextBox 31"/>
          <p:cNvSpPr txBox="1"/>
          <p:nvPr/>
        </p:nvSpPr>
        <p:spPr>
          <a:xfrm>
            <a:off x="8169598" y="3483945"/>
            <a:ext cx="2917786" cy="1477328"/>
          </a:xfrm>
          <a:prstGeom prst="rect">
            <a:avLst/>
          </a:prstGeom>
          <a:noFill/>
        </p:spPr>
        <p:txBody>
          <a:bodyPr wrap="none" rtlCol="0">
            <a:spAutoFit/>
          </a:bodyPr>
          <a:lstStyle/>
          <a:p>
            <a:r>
              <a:rPr lang="en-US" altLang="ko-KR" dirty="0" smtClean="0">
                <a:solidFill>
                  <a:srgbClr val="0076C8"/>
                </a:solidFill>
                <a:latin typeface="10X10" panose="020D0604000000000000" pitchFamily="50" charset="-127"/>
                <a:ea typeface="10X10" panose="020D0604000000000000" pitchFamily="50" charset="-127"/>
              </a:rPr>
              <a:t>new.html</a:t>
            </a:r>
          </a:p>
          <a:p>
            <a:pPr marL="285750" indent="-285750">
              <a:buFontTx/>
              <a:buChar char="-"/>
            </a:pPr>
            <a:r>
              <a:rPr lang="ko-KR" altLang="en-US" dirty="0" smtClean="0">
                <a:latin typeface="10X10" panose="020D0604000000000000" pitchFamily="50" charset="-127"/>
                <a:ea typeface="10X10" panose="020D0604000000000000" pitchFamily="50" charset="-127"/>
              </a:rPr>
              <a:t>글을 </a:t>
            </a:r>
            <a:r>
              <a:rPr lang="ko-KR" altLang="en-US" dirty="0">
                <a:latin typeface="10X10" panose="020D0604000000000000" pitchFamily="50" charset="-127"/>
                <a:ea typeface="10X10" panose="020D0604000000000000" pitchFamily="50" charset="-127"/>
              </a:rPr>
              <a:t>쓸</a:t>
            </a:r>
            <a:r>
              <a:rPr lang="ko-KR" altLang="en-US" dirty="0" smtClean="0">
                <a:latin typeface="10X10" panose="020D0604000000000000" pitchFamily="50" charset="-127"/>
                <a:ea typeface="10X10" panose="020D0604000000000000" pitchFamily="50" charset="-127"/>
              </a:rPr>
              <a:t> 수 있는 폼이 있다</a:t>
            </a:r>
            <a:r>
              <a:rPr lang="en-US" altLang="ko-KR" dirty="0" smtClean="0">
                <a:latin typeface="10X10" panose="020D0604000000000000" pitchFamily="50" charset="-127"/>
                <a:ea typeface="10X10" panose="020D0604000000000000" pitchFamily="50" charset="-127"/>
              </a:rPr>
              <a:t>.</a:t>
            </a:r>
            <a:endParaRPr lang="en-US" altLang="ko-KR" dirty="0">
              <a:latin typeface="10X10" panose="020D0604000000000000" pitchFamily="50" charset="-127"/>
              <a:ea typeface="10X10" panose="020D0604000000000000" pitchFamily="50" charset="-127"/>
            </a:endParaRPr>
          </a:p>
          <a:p>
            <a:pPr marL="285750" indent="-285750">
              <a:buFontTx/>
              <a:buChar char="-"/>
            </a:pPr>
            <a:r>
              <a:rPr lang="ko-KR" altLang="en-US" dirty="0" smtClean="0">
                <a:latin typeface="10X10" panose="020D0604000000000000" pitchFamily="50" charset="-127"/>
                <a:ea typeface="10X10" panose="020D0604000000000000" pitchFamily="50" charset="-127"/>
              </a:rPr>
              <a:t>저장하기 버튼이 있다</a:t>
            </a:r>
            <a:r>
              <a:rPr lang="en-US" altLang="ko-KR" dirty="0" smtClean="0">
                <a:latin typeface="10X10" panose="020D0604000000000000" pitchFamily="50" charset="-127"/>
                <a:ea typeface="10X10" panose="020D0604000000000000" pitchFamily="50" charset="-127"/>
              </a:rPr>
              <a:t>.</a:t>
            </a:r>
          </a:p>
          <a:p>
            <a:pPr marL="285750" indent="-285750">
              <a:buFontTx/>
              <a:buChar char="-"/>
            </a:pPr>
            <a:r>
              <a:rPr lang="ko-KR" altLang="en-US" dirty="0" smtClean="0">
                <a:latin typeface="10X10" panose="020D0604000000000000" pitchFamily="50" charset="-127"/>
                <a:ea typeface="10X10" panose="020D0604000000000000" pitchFamily="50" charset="-127"/>
              </a:rPr>
              <a:t>저장하기 버튼을 누르면</a:t>
            </a:r>
            <a:r>
              <a:rPr lang="en-US" altLang="ko-KR" dirty="0" smtClean="0">
                <a:latin typeface="10X10" panose="020D0604000000000000" pitchFamily="50" charset="-127"/>
                <a:ea typeface="10X10" panose="020D0604000000000000" pitchFamily="50" charset="-127"/>
              </a:rPr>
              <a:t/>
            </a:r>
            <a:br>
              <a:rPr lang="en-US" altLang="ko-KR" dirty="0" smtClean="0">
                <a:latin typeface="10X10" panose="020D0604000000000000" pitchFamily="50" charset="-127"/>
                <a:ea typeface="10X10" panose="020D0604000000000000" pitchFamily="50" charset="-127"/>
              </a:rPr>
            </a:br>
            <a:r>
              <a:rPr lang="en-US" altLang="ko-KR" dirty="0" smtClean="0">
                <a:latin typeface="10X10" panose="020D0604000000000000" pitchFamily="50" charset="-127"/>
                <a:ea typeface="10X10" panose="020D0604000000000000" pitchFamily="50" charset="-127"/>
              </a:rPr>
              <a:t>home.html</a:t>
            </a:r>
            <a:r>
              <a:rPr lang="ko-KR" altLang="en-US" dirty="0" smtClean="0">
                <a:latin typeface="10X10" panose="020D0604000000000000" pitchFamily="50" charset="-127"/>
                <a:ea typeface="10X10" panose="020D0604000000000000" pitchFamily="50" charset="-127"/>
              </a:rPr>
              <a:t>과 연결된다</a:t>
            </a:r>
            <a:r>
              <a:rPr lang="en-US" altLang="ko-KR" dirty="0" smtClean="0">
                <a:latin typeface="10X10" panose="020D0604000000000000" pitchFamily="50" charset="-127"/>
                <a:ea typeface="10X10" panose="020D0604000000000000" pitchFamily="50" charset="-127"/>
              </a:rPr>
              <a:t>.</a:t>
            </a:r>
          </a:p>
        </p:txBody>
      </p:sp>
      <p:sp>
        <p:nvSpPr>
          <p:cNvPr id="33" name="TextBox 32"/>
          <p:cNvSpPr txBox="1"/>
          <p:nvPr/>
        </p:nvSpPr>
        <p:spPr>
          <a:xfrm>
            <a:off x="8169598" y="5155730"/>
            <a:ext cx="3952813" cy="1477328"/>
          </a:xfrm>
          <a:prstGeom prst="rect">
            <a:avLst/>
          </a:prstGeom>
          <a:noFill/>
        </p:spPr>
        <p:txBody>
          <a:bodyPr wrap="none" rtlCol="0">
            <a:spAutoFit/>
          </a:bodyPr>
          <a:lstStyle/>
          <a:p>
            <a:r>
              <a:rPr lang="en-US" altLang="ko-KR" dirty="0" smtClean="0">
                <a:solidFill>
                  <a:schemeClr val="bg2">
                    <a:lumMod val="90000"/>
                  </a:schemeClr>
                </a:solidFill>
                <a:latin typeface="10X10" panose="020D0604000000000000" pitchFamily="50" charset="-127"/>
                <a:ea typeface="10X10" panose="020D0604000000000000" pitchFamily="50" charset="-127"/>
              </a:rPr>
              <a:t>detail.html</a:t>
            </a:r>
          </a:p>
          <a:p>
            <a:pPr marL="285750" indent="-285750">
              <a:buFontTx/>
              <a:buChar char="-"/>
            </a:pPr>
            <a:r>
              <a:rPr lang="ko-KR" altLang="en-US" dirty="0" smtClean="0">
                <a:solidFill>
                  <a:schemeClr val="bg2">
                    <a:lumMod val="90000"/>
                  </a:schemeClr>
                </a:solidFill>
                <a:latin typeface="10X10" panose="020D0604000000000000" pitchFamily="50" charset="-127"/>
                <a:ea typeface="10X10" panose="020D0604000000000000" pitchFamily="50" charset="-127"/>
              </a:rPr>
              <a:t>각 글의 상세한 내용을 볼 수 있다</a:t>
            </a:r>
            <a:r>
              <a:rPr lang="en-US" altLang="ko-KR" dirty="0" smtClean="0">
                <a:solidFill>
                  <a:schemeClr val="bg2">
                    <a:lumMod val="90000"/>
                  </a:schemeClr>
                </a:solidFill>
                <a:latin typeface="10X10" panose="020D0604000000000000" pitchFamily="50" charset="-127"/>
                <a:ea typeface="10X10" panose="020D0604000000000000" pitchFamily="50" charset="-127"/>
              </a:rPr>
              <a:t>.</a:t>
            </a:r>
            <a:endParaRPr lang="en-US" altLang="ko-KR" dirty="0">
              <a:solidFill>
                <a:schemeClr val="bg2">
                  <a:lumMod val="90000"/>
                </a:schemeClr>
              </a:solidFill>
              <a:latin typeface="10X10" panose="020D0604000000000000" pitchFamily="50" charset="-127"/>
              <a:ea typeface="10X10" panose="020D0604000000000000" pitchFamily="50" charset="-127"/>
            </a:endParaRPr>
          </a:p>
          <a:p>
            <a:pPr marL="285750" indent="-285750">
              <a:buFontTx/>
              <a:buChar char="-"/>
            </a:pPr>
            <a:r>
              <a:rPr lang="ko-KR" altLang="en-US" dirty="0" smtClean="0">
                <a:solidFill>
                  <a:schemeClr val="bg2">
                    <a:lumMod val="90000"/>
                  </a:schemeClr>
                </a:solidFill>
                <a:latin typeface="10X10" panose="020D0604000000000000" pitchFamily="50" charset="-127"/>
                <a:ea typeface="10X10" panose="020D0604000000000000" pitchFamily="50" charset="-127"/>
              </a:rPr>
              <a:t>수정하기</a:t>
            </a:r>
            <a:r>
              <a:rPr lang="en-US" altLang="ko-KR" dirty="0" smtClean="0">
                <a:solidFill>
                  <a:schemeClr val="bg2">
                    <a:lumMod val="90000"/>
                  </a:schemeClr>
                </a:solidFill>
                <a:latin typeface="10X10" panose="020D0604000000000000" pitchFamily="50" charset="-127"/>
                <a:ea typeface="10X10" panose="020D0604000000000000" pitchFamily="50" charset="-127"/>
              </a:rPr>
              <a:t>, </a:t>
            </a:r>
            <a:r>
              <a:rPr lang="ko-KR" altLang="en-US" dirty="0" smtClean="0">
                <a:solidFill>
                  <a:schemeClr val="bg2">
                    <a:lumMod val="90000"/>
                  </a:schemeClr>
                </a:solidFill>
                <a:latin typeface="10X10" panose="020D0604000000000000" pitchFamily="50" charset="-127"/>
                <a:ea typeface="10X10" panose="020D0604000000000000" pitchFamily="50" charset="-127"/>
              </a:rPr>
              <a:t>삭제하기 버튼이 있다</a:t>
            </a:r>
            <a:r>
              <a:rPr lang="en-US" altLang="ko-KR" dirty="0" smtClean="0">
                <a:solidFill>
                  <a:schemeClr val="bg2">
                    <a:lumMod val="90000"/>
                  </a:schemeClr>
                </a:solidFill>
                <a:latin typeface="10X10" panose="020D0604000000000000" pitchFamily="50" charset="-127"/>
                <a:ea typeface="10X10" panose="020D0604000000000000" pitchFamily="50" charset="-127"/>
              </a:rPr>
              <a:t>.</a:t>
            </a:r>
          </a:p>
          <a:p>
            <a:pPr marL="285750" indent="-285750">
              <a:buFontTx/>
              <a:buChar char="-"/>
            </a:pPr>
            <a:r>
              <a:rPr lang="ko-KR" altLang="en-US" dirty="0" smtClean="0">
                <a:solidFill>
                  <a:schemeClr val="bg2">
                    <a:lumMod val="90000"/>
                  </a:schemeClr>
                </a:solidFill>
                <a:latin typeface="10X10" panose="020D0604000000000000" pitchFamily="50" charset="-127"/>
                <a:ea typeface="10X10" panose="020D0604000000000000" pitchFamily="50" charset="-127"/>
              </a:rPr>
              <a:t>수정하기 버튼을 누르면 </a:t>
            </a:r>
            <a:r>
              <a:rPr lang="en-US" altLang="ko-KR" dirty="0" smtClean="0">
                <a:solidFill>
                  <a:schemeClr val="bg2">
                    <a:lumMod val="90000"/>
                  </a:schemeClr>
                </a:solidFill>
                <a:latin typeface="10X10" panose="020D0604000000000000" pitchFamily="50" charset="-127"/>
                <a:ea typeface="10X10" panose="020D0604000000000000" pitchFamily="50" charset="-127"/>
              </a:rPr>
              <a:t>new.html</a:t>
            </a:r>
            <a:r>
              <a:rPr lang="ko-KR" altLang="en-US" dirty="0" smtClean="0">
                <a:solidFill>
                  <a:schemeClr val="bg2">
                    <a:lumMod val="90000"/>
                  </a:schemeClr>
                </a:solidFill>
                <a:latin typeface="10X10" panose="020D0604000000000000" pitchFamily="50" charset="-127"/>
                <a:ea typeface="10X10" panose="020D0604000000000000" pitchFamily="50" charset="-127"/>
              </a:rPr>
              <a:t>과</a:t>
            </a:r>
            <a:r>
              <a:rPr lang="en-US" altLang="ko-KR" dirty="0">
                <a:solidFill>
                  <a:schemeClr val="bg2">
                    <a:lumMod val="90000"/>
                  </a:schemeClr>
                </a:solidFill>
                <a:latin typeface="10X10" panose="020D0604000000000000" pitchFamily="50" charset="-127"/>
                <a:ea typeface="10X10" panose="020D0604000000000000" pitchFamily="50" charset="-127"/>
              </a:rPr>
              <a:t/>
            </a:r>
            <a:br>
              <a:rPr lang="en-US" altLang="ko-KR" dirty="0">
                <a:solidFill>
                  <a:schemeClr val="bg2">
                    <a:lumMod val="90000"/>
                  </a:schemeClr>
                </a:solidFill>
                <a:latin typeface="10X10" panose="020D0604000000000000" pitchFamily="50" charset="-127"/>
                <a:ea typeface="10X10" panose="020D0604000000000000" pitchFamily="50" charset="-127"/>
              </a:rPr>
            </a:br>
            <a:r>
              <a:rPr lang="ko-KR" altLang="en-US" dirty="0" smtClean="0">
                <a:solidFill>
                  <a:schemeClr val="bg2">
                    <a:lumMod val="90000"/>
                  </a:schemeClr>
                </a:solidFill>
                <a:latin typeface="10X10" panose="020D0604000000000000" pitchFamily="50" charset="-127"/>
                <a:ea typeface="10X10" panose="020D0604000000000000" pitchFamily="50" charset="-127"/>
              </a:rPr>
              <a:t>연결된다</a:t>
            </a:r>
            <a:r>
              <a:rPr lang="en-US" altLang="ko-KR" dirty="0" smtClean="0">
                <a:solidFill>
                  <a:schemeClr val="bg2">
                    <a:lumMod val="90000"/>
                  </a:schemeClr>
                </a:solidFill>
                <a:latin typeface="10X10" panose="020D0604000000000000" pitchFamily="50" charset="-127"/>
                <a:ea typeface="10X10" panose="020D0604000000000000" pitchFamily="50" charset="-127"/>
              </a:rPr>
              <a:t>. (</a:t>
            </a:r>
            <a:r>
              <a:rPr lang="ko-KR" altLang="en-US" dirty="0" smtClean="0">
                <a:solidFill>
                  <a:schemeClr val="bg2">
                    <a:lumMod val="90000"/>
                  </a:schemeClr>
                </a:solidFill>
                <a:latin typeface="10X10" panose="020D0604000000000000" pitchFamily="50" charset="-127"/>
                <a:ea typeface="10X10" panose="020D0604000000000000" pitchFamily="50" charset="-127"/>
              </a:rPr>
              <a:t>단</a:t>
            </a:r>
            <a:r>
              <a:rPr lang="en-US" altLang="ko-KR" dirty="0" smtClean="0">
                <a:solidFill>
                  <a:schemeClr val="bg2">
                    <a:lumMod val="90000"/>
                  </a:schemeClr>
                </a:solidFill>
                <a:latin typeface="10X10" panose="020D0604000000000000" pitchFamily="50" charset="-127"/>
                <a:ea typeface="10X10" panose="020D0604000000000000" pitchFamily="50" charset="-127"/>
              </a:rPr>
              <a:t>, create</a:t>
            </a:r>
            <a:r>
              <a:rPr lang="ko-KR" altLang="en-US" dirty="0" smtClean="0">
                <a:solidFill>
                  <a:schemeClr val="bg2">
                    <a:lumMod val="90000"/>
                  </a:schemeClr>
                </a:solidFill>
                <a:latin typeface="10X10" panose="020D0604000000000000" pitchFamily="50" charset="-127"/>
                <a:ea typeface="10X10" panose="020D0604000000000000" pitchFamily="50" charset="-127"/>
              </a:rPr>
              <a:t>와는 다른 접근</a:t>
            </a:r>
            <a:r>
              <a:rPr lang="en-US" altLang="ko-KR" dirty="0" smtClean="0">
                <a:solidFill>
                  <a:schemeClr val="bg2">
                    <a:lumMod val="90000"/>
                  </a:schemeClr>
                </a:solidFill>
                <a:latin typeface="10X10" panose="020D0604000000000000" pitchFamily="50" charset="-127"/>
                <a:ea typeface="10X10" panose="020D0604000000000000" pitchFamily="50" charset="-127"/>
              </a:rPr>
              <a:t>)</a:t>
            </a:r>
          </a:p>
        </p:txBody>
      </p:sp>
      <p:sp>
        <p:nvSpPr>
          <p:cNvPr id="27" name="TextBox 26"/>
          <p:cNvSpPr txBox="1"/>
          <p:nvPr/>
        </p:nvSpPr>
        <p:spPr>
          <a:xfrm rot="21362427">
            <a:off x="9932317" y="5027517"/>
            <a:ext cx="1936749" cy="523220"/>
          </a:xfrm>
          <a:prstGeom prst="rect">
            <a:avLst/>
          </a:prstGeom>
          <a:noFill/>
        </p:spPr>
        <p:txBody>
          <a:bodyPr wrap="none" rtlCol="0">
            <a:spAutoFit/>
          </a:bodyPr>
          <a:lstStyle/>
          <a:p>
            <a:r>
              <a:rPr lang="ko-KR" altLang="en-US" sz="2800" dirty="0" smtClean="0">
                <a:solidFill>
                  <a:srgbClr val="FFDD74"/>
                </a:solidFill>
                <a:latin typeface="더페이스샵 잉크립퀴드체" panose="03050503000000000000" pitchFamily="66" charset="-127"/>
                <a:ea typeface="더페이스샵 잉크립퀴드체" panose="03050503000000000000" pitchFamily="66" charset="-127"/>
              </a:rPr>
              <a:t>얘는 다음 시간에</a:t>
            </a:r>
            <a:endParaRPr lang="ko-KR" altLang="en-US" sz="2800" dirty="0">
              <a:solidFill>
                <a:srgbClr val="FFDD74"/>
              </a:solidFill>
              <a:latin typeface="더페이스샵 잉크립퀴드체" panose="03050503000000000000" pitchFamily="66" charset="-127"/>
              <a:ea typeface="더페이스샵 잉크립퀴드체" panose="03050503000000000000" pitchFamily="66" charset="-127"/>
            </a:endParaRPr>
          </a:p>
        </p:txBody>
      </p:sp>
      <p:sp>
        <p:nvSpPr>
          <p:cNvPr id="28" name="왼쪽 중괄호 27"/>
          <p:cNvSpPr/>
          <p:nvPr/>
        </p:nvSpPr>
        <p:spPr>
          <a:xfrm>
            <a:off x="5947326" y="2497015"/>
            <a:ext cx="328628" cy="1821753"/>
          </a:xfrm>
          <a:prstGeom prst="leftBrace">
            <a:avLst>
              <a:gd name="adj1" fmla="val 51140"/>
              <a:gd name="adj2" fmla="val 50000"/>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cxnSp>
        <p:nvCxnSpPr>
          <p:cNvPr id="43" name="직선 연결선 42"/>
          <p:cNvCxnSpPr/>
          <p:nvPr/>
        </p:nvCxnSpPr>
        <p:spPr>
          <a:xfrm rot="10800000" flipV="1">
            <a:off x="3266838" y="4054854"/>
            <a:ext cx="1256554" cy="746314"/>
          </a:xfrm>
          <a:prstGeom prst="line">
            <a:avLst/>
          </a:prstGeom>
          <a:ln>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44" name="직선 연결선 43"/>
          <p:cNvCxnSpPr/>
          <p:nvPr/>
        </p:nvCxnSpPr>
        <p:spPr>
          <a:xfrm rot="10800000">
            <a:off x="1627070" y="3835739"/>
            <a:ext cx="786926" cy="920744"/>
          </a:xfrm>
          <a:prstGeom prst="line">
            <a:avLst/>
          </a:prstGeom>
          <a:ln>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4269930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7" name="직선 연결선 56">
            <a:extLst>
              <a:ext uri="{FF2B5EF4-FFF2-40B4-BE49-F238E27FC236}">
                <a16:creationId xmlns:a16="http://schemas.microsoft.com/office/drawing/2014/main" id="{106B2A86-44CB-49BC-BDB2-D10827C1B20C}"/>
              </a:ext>
            </a:extLst>
          </p:cNvPr>
          <p:cNvCxnSpPr>
            <a:cxnSpLocks/>
          </p:cNvCxnSpPr>
          <p:nvPr/>
        </p:nvCxnSpPr>
        <p:spPr>
          <a:xfrm>
            <a:off x="0" y="1409700"/>
            <a:ext cx="11964988" cy="0"/>
          </a:xfrm>
          <a:prstGeom prst="line">
            <a:avLst/>
          </a:prstGeom>
          <a:ln w="22225">
            <a:solidFill>
              <a:srgbClr val="5E97E1"/>
            </a:solidFill>
            <a:tailEnd type="none" w="lg" len="lg"/>
          </a:ln>
        </p:spPr>
        <p:style>
          <a:lnRef idx="1">
            <a:schemeClr val="accent1"/>
          </a:lnRef>
          <a:fillRef idx="0">
            <a:schemeClr val="accent1"/>
          </a:fillRef>
          <a:effectRef idx="0">
            <a:schemeClr val="accent1"/>
          </a:effectRef>
          <a:fontRef idx="minor">
            <a:schemeClr val="tx1"/>
          </a:fontRef>
        </p:style>
      </p:cxnSp>
      <p:sp>
        <p:nvSpPr>
          <p:cNvPr id="58" name="직사각형 57">
            <a:extLst>
              <a:ext uri="{FF2B5EF4-FFF2-40B4-BE49-F238E27FC236}">
                <a16:creationId xmlns:a16="http://schemas.microsoft.com/office/drawing/2014/main" id="{7F54E38F-9565-44C2-95EB-B56A5E7E1804}"/>
              </a:ext>
            </a:extLst>
          </p:cNvPr>
          <p:cNvSpPr/>
          <p:nvPr/>
        </p:nvSpPr>
        <p:spPr>
          <a:xfrm>
            <a:off x="140610" y="377190"/>
            <a:ext cx="1186543" cy="276999"/>
          </a:xfrm>
          <a:prstGeom prst="rect">
            <a:avLst/>
          </a:prstGeom>
        </p:spPr>
        <p:txBody>
          <a:bodyPr wrap="none">
            <a:spAutoFit/>
          </a:bodyPr>
          <a:lstStyle/>
          <a:p>
            <a:r>
              <a:rPr lang="ko-KR" altLang="en-US" sz="12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대망의 </a:t>
            </a:r>
            <a:r>
              <a:rPr lang="en-US" altLang="ko-KR" sz="12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CR </a:t>
            </a:r>
            <a:r>
              <a:rPr lang="ko-KR" altLang="en-US" sz="12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세션</a:t>
            </a:r>
            <a:endParaRPr lang="ko-KR" altLang="en-US" sz="12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endParaRPr>
          </a:p>
        </p:txBody>
      </p:sp>
      <p:cxnSp>
        <p:nvCxnSpPr>
          <p:cNvPr id="63" name="직선 연결선 62">
            <a:extLst>
              <a:ext uri="{FF2B5EF4-FFF2-40B4-BE49-F238E27FC236}">
                <a16:creationId xmlns:a16="http://schemas.microsoft.com/office/drawing/2014/main" id="{1C0C02F1-5017-4501-9EEC-656A101CF9CD}"/>
              </a:ext>
            </a:extLst>
          </p:cNvPr>
          <p:cNvCxnSpPr>
            <a:cxnSpLocks/>
          </p:cNvCxnSpPr>
          <p:nvPr/>
        </p:nvCxnSpPr>
        <p:spPr>
          <a:xfrm flipH="1">
            <a:off x="11892067" y="883444"/>
            <a:ext cx="4658" cy="537518"/>
          </a:xfrm>
          <a:prstGeom prst="line">
            <a:avLst/>
          </a:prstGeom>
          <a:ln w="152400">
            <a:solidFill>
              <a:srgbClr val="5E97E1"/>
            </a:solidFill>
            <a:tailEnd type="none" w="lg" len="lg"/>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1687216-9C76-4F29-934C-F430DF40C5FA}"/>
              </a:ext>
            </a:extLst>
          </p:cNvPr>
          <p:cNvSpPr txBox="1"/>
          <p:nvPr/>
        </p:nvSpPr>
        <p:spPr>
          <a:xfrm>
            <a:off x="108999" y="578130"/>
            <a:ext cx="678391" cy="830997"/>
          </a:xfrm>
          <a:prstGeom prst="rect">
            <a:avLst/>
          </a:prstGeom>
          <a:noFill/>
        </p:spPr>
        <p:txBody>
          <a:bodyPr wrap="none" rtlCol="0">
            <a:spAutoFit/>
          </a:bodyPr>
          <a:lstStyle/>
          <a:p>
            <a:r>
              <a:rPr lang="en-US" altLang="ko-KR" sz="48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2.</a:t>
            </a:r>
            <a:endParaRPr lang="ko-KR" altLang="en-US" sz="48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endParaRPr>
          </a:p>
        </p:txBody>
      </p:sp>
      <p:sp>
        <p:nvSpPr>
          <p:cNvPr id="9" name="직사각형 8">
            <a:extLst>
              <a:ext uri="{FF2B5EF4-FFF2-40B4-BE49-F238E27FC236}">
                <a16:creationId xmlns:a16="http://schemas.microsoft.com/office/drawing/2014/main" id="{8A2DE3A2-AD53-4BE7-9961-6DEFBBF5BB84}"/>
              </a:ext>
            </a:extLst>
          </p:cNvPr>
          <p:cNvSpPr/>
          <p:nvPr/>
        </p:nvSpPr>
        <p:spPr>
          <a:xfrm>
            <a:off x="778113" y="578130"/>
            <a:ext cx="4238724" cy="830997"/>
          </a:xfrm>
          <a:prstGeom prst="rect">
            <a:avLst/>
          </a:prstGeom>
        </p:spPr>
        <p:txBody>
          <a:bodyPr wrap="none">
            <a:spAutoFit/>
          </a:bodyPr>
          <a:lstStyle/>
          <a:p>
            <a:r>
              <a:rPr lang="en-US" altLang="ko-KR" sz="48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Read</a:t>
            </a:r>
            <a:r>
              <a:rPr lang="en-US" altLang="ko-KR" sz="48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 </a:t>
            </a:r>
            <a:r>
              <a:rPr lang="en-US" altLang="ko-KR" sz="24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view</a:t>
            </a:r>
            <a:r>
              <a:rPr lang="ko-KR" altLang="en-US" sz="24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에 함수 만들기</a:t>
            </a:r>
            <a:endParaRPr lang="ko-KR" altLang="en-US" sz="11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endParaRPr>
          </a:p>
        </p:txBody>
      </p:sp>
      <p:sp>
        <p:nvSpPr>
          <p:cNvPr id="10" name="TextBox 9"/>
          <p:cNvSpPr txBox="1"/>
          <p:nvPr/>
        </p:nvSpPr>
        <p:spPr>
          <a:xfrm>
            <a:off x="448194" y="2110486"/>
            <a:ext cx="6361100" cy="1477328"/>
          </a:xfrm>
          <a:prstGeom prst="rect">
            <a:avLst/>
          </a:prstGeom>
          <a:noFill/>
        </p:spPr>
        <p:txBody>
          <a:bodyPr wrap="none" rtlCol="0">
            <a:spAutoFit/>
          </a:bodyPr>
          <a:lstStyle/>
          <a:p>
            <a:r>
              <a:rPr lang="en-US" altLang="ko-KR" dirty="0" smtClean="0">
                <a:latin typeface="10X10" panose="020D0604000000000000" pitchFamily="50" charset="-127"/>
                <a:ea typeface="10X10" panose="020D0604000000000000" pitchFamily="50" charset="-127"/>
              </a:rPr>
              <a:t>10) Model</a:t>
            </a:r>
            <a:r>
              <a:rPr lang="ko-KR" altLang="en-US" dirty="0" smtClean="0">
                <a:latin typeface="10X10" panose="020D0604000000000000" pitchFamily="50" charset="-127"/>
                <a:ea typeface="10X10" panose="020D0604000000000000" pitchFamily="50" charset="-127"/>
              </a:rPr>
              <a:t>에게 </a:t>
            </a:r>
            <a:r>
              <a:rPr lang="en-US" altLang="ko-KR" dirty="0" smtClean="0">
                <a:latin typeface="10X10" panose="020D0604000000000000" pitchFamily="50" charset="-127"/>
                <a:ea typeface="10X10" panose="020D0604000000000000" pitchFamily="50" charset="-127"/>
              </a:rPr>
              <a:t>User</a:t>
            </a:r>
            <a:r>
              <a:rPr lang="ko-KR" altLang="en-US" dirty="0" smtClean="0">
                <a:latin typeface="10X10" panose="020D0604000000000000" pitchFamily="50" charset="-127"/>
                <a:ea typeface="10X10" panose="020D0604000000000000" pitchFamily="50" charset="-127"/>
              </a:rPr>
              <a:t>의 요청사항을 전달하고</a:t>
            </a:r>
            <a:r>
              <a:rPr lang="en-US" altLang="ko-KR" dirty="0" smtClean="0">
                <a:latin typeface="10X10" panose="020D0604000000000000" pitchFamily="50" charset="-127"/>
                <a:ea typeface="10X10" panose="020D0604000000000000" pitchFamily="50" charset="-127"/>
              </a:rPr>
              <a:t>,</a:t>
            </a:r>
            <a:br>
              <a:rPr lang="en-US" altLang="ko-KR" dirty="0" smtClean="0">
                <a:latin typeface="10X10" panose="020D0604000000000000" pitchFamily="50" charset="-127"/>
                <a:ea typeface="10X10" panose="020D0604000000000000" pitchFamily="50" charset="-127"/>
              </a:rPr>
            </a:br>
            <a:r>
              <a:rPr lang="en-US" altLang="ko-KR" dirty="0" smtClean="0">
                <a:latin typeface="10X10" panose="020D0604000000000000" pitchFamily="50" charset="-127"/>
                <a:ea typeface="10X10" panose="020D0604000000000000" pitchFamily="50" charset="-127"/>
              </a:rPr>
              <a:t>      Model</a:t>
            </a:r>
            <a:r>
              <a:rPr lang="ko-KR" altLang="en-US" dirty="0" smtClean="0">
                <a:latin typeface="10X10" panose="020D0604000000000000" pitchFamily="50" charset="-127"/>
                <a:ea typeface="10X10" panose="020D0604000000000000" pitchFamily="50" charset="-127"/>
              </a:rPr>
              <a:t>이 </a:t>
            </a:r>
            <a:r>
              <a:rPr lang="en-US" altLang="ko-KR" dirty="0" smtClean="0">
                <a:latin typeface="10X10" panose="020D0604000000000000" pitchFamily="50" charset="-127"/>
                <a:ea typeface="10X10" panose="020D0604000000000000" pitchFamily="50" charset="-127"/>
              </a:rPr>
              <a:t>DB</a:t>
            </a:r>
            <a:r>
              <a:rPr lang="ko-KR" altLang="en-US" dirty="0" smtClean="0">
                <a:latin typeface="10X10" panose="020D0604000000000000" pitchFamily="50" charset="-127"/>
                <a:ea typeface="10X10" panose="020D0604000000000000" pitchFamily="50" charset="-127"/>
              </a:rPr>
              <a:t>로부터 가져온 객체를 </a:t>
            </a:r>
            <a:r>
              <a:rPr lang="en-US" altLang="ko-KR" dirty="0" smtClean="0">
                <a:latin typeface="10X10" panose="020D0604000000000000" pitchFamily="50" charset="-127"/>
                <a:ea typeface="10X10" panose="020D0604000000000000" pitchFamily="50" charset="-127"/>
              </a:rPr>
              <a:t>Template</a:t>
            </a:r>
            <a:r>
              <a:rPr lang="ko-KR" altLang="en-US" dirty="0" smtClean="0">
                <a:latin typeface="10X10" panose="020D0604000000000000" pitchFamily="50" charset="-127"/>
                <a:ea typeface="10X10" panose="020D0604000000000000" pitchFamily="50" charset="-127"/>
              </a:rPr>
              <a:t>에 보여주기 위해</a:t>
            </a:r>
            <a:r>
              <a:rPr lang="en-US" altLang="ko-KR" dirty="0" smtClean="0">
                <a:latin typeface="10X10" panose="020D0604000000000000" pitchFamily="50" charset="-127"/>
                <a:ea typeface="10X10" panose="020D0604000000000000" pitchFamily="50" charset="-127"/>
              </a:rPr>
              <a:t/>
            </a:r>
            <a:br>
              <a:rPr lang="en-US" altLang="ko-KR" dirty="0" smtClean="0">
                <a:latin typeface="10X10" panose="020D0604000000000000" pitchFamily="50" charset="-127"/>
                <a:ea typeface="10X10" panose="020D0604000000000000" pitchFamily="50" charset="-127"/>
              </a:rPr>
            </a:br>
            <a:r>
              <a:rPr lang="en-US" altLang="ko-KR" dirty="0" smtClean="0">
                <a:latin typeface="10X10" panose="020D0604000000000000" pitchFamily="50" charset="-127"/>
                <a:ea typeface="10X10" panose="020D0604000000000000" pitchFamily="50" charset="-127"/>
              </a:rPr>
              <a:t>       </a:t>
            </a:r>
            <a:r>
              <a:rPr lang="en-US" altLang="ko-KR" dirty="0" smtClean="0">
                <a:solidFill>
                  <a:schemeClr val="bg1">
                    <a:lumMod val="85000"/>
                  </a:schemeClr>
                </a:solidFill>
                <a:latin typeface="10X10" panose="020D0604000000000000" pitchFamily="50" charset="-127"/>
                <a:ea typeface="10X10" panose="020D0604000000000000" pitchFamily="50" charset="-127"/>
              </a:rPr>
              <a:t>( = </a:t>
            </a:r>
            <a:r>
              <a:rPr lang="ko-KR" altLang="en-US" dirty="0" smtClean="0">
                <a:solidFill>
                  <a:schemeClr val="bg1">
                    <a:lumMod val="85000"/>
                  </a:schemeClr>
                </a:solidFill>
                <a:latin typeface="10X10" panose="020D0604000000000000" pitchFamily="50" charset="-127"/>
                <a:ea typeface="10X10" panose="020D0604000000000000" pitchFamily="50" charset="-127"/>
              </a:rPr>
              <a:t>요리사에게 손님의 주문을 전달하고</a:t>
            </a:r>
            <a:r>
              <a:rPr lang="en-US" altLang="ko-KR" dirty="0" smtClean="0">
                <a:solidFill>
                  <a:schemeClr val="bg1">
                    <a:lumMod val="85000"/>
                  </a:schemeClr>
                </a:solidFill>
                <a:latin typeface="10X10" panose="020D0604000000000000" pitchFamily="50" charset="-127"/>
                <a:ea typeface="10X10" panose="020D0604000000000000" pitchFamily="50" charset="-127"/>
              </a:rPr>
              <a:t>,</a:t>
            </a:r>
            <a:br>
              <a:rPr lang="en-US" altLang="ko-KR" dirty="0" smtClean="0">
                <a:solidFill>
                  <a:schemeClr val="bg1">
                    <a:lumMod val="85000"/>
                  </a:schemeClr>
                </a:solidFill>
                <a:latin typeface="10X10" panose="020D0604000000000000" pitchFamily="50" charset="-127"/>
                <a:ea typeface="10X10" panose="020D0604000000000000" pitchFamily="50" charset="-127"/>
              </a:rPr>
            </a:br>
            <a:r>
              <a:rPr lang="en-US" altLang="ko-KR" dirty="0" smtClean="0">
                <a:solidFill>
                  <a:schemeClr val="bg1">
                    <a:lumMod val="85000"/>
                  </a:schemeClr>
                </a:solidFill>
                <a:latin typeface="10X10" panose="020D0604000000000000" pitchFamily="50" charset="-127"/>
                <a:ea typeface="10X10" panose="020D0604000000000000" pitchFamily="50" charset="-127"/>
              </a:rPr>
              <a:t>           </a:t>
            </a:r>
            <a:r>
              <a:rPr lang="ko-KR" altLang="en-US" dirty="0" smtClean="0">
                <a:solidFill>
                  <a:schemeClr val="bg1">
                    <a:lumMod val="85000"/>
                  </a:schemeClr>
                </a:solidFill>
                <a:latin typeface="10X10" panose="020D0604000000000000" pitchFamily="50" charset="-127"/>
                <a:ea typeface="10X10" panose="020D0604000000000000" pitchFamily="50" charset="-127"/>
              </a:rPr>
              <a:t> 요리사가 만든 요리를 손님에게 전달해주기 위해</a:t>
            </a:r>
            <a:r>
              <a:rPr lang="en-US" altLang="ko-KR" dirty="0">
                <a:solidFill>
                  <a:schemeClr val="bg1">
                    <a:lumMod val="85000"/>
                  </a:schemeClr>
                </a:solidFill>
                <a:latin typeface="10X10" panose="020D0604000000000000" pitchFamily="50" charset="-127"/>
                <a:ea typeface="10X10" panose="020D0604000000000000" pitchFamily="50" charset="-127"/>
              </a:rPr>
              <a:t> </a:t>
            </a:r>
            <a:r>
              <a:rPr lang="en-US" altLang="ko-KR" dirty="0" smtClean="0">
                <a:solidFill>
                  <a:schemeClr val="bg1">
                    <a:lumMod val="85000"/>
                  </a:schemeClr>
                </a:solidFill>
                <a:latin typeface="10X10" panose="020D0604000000000000" pitchFamily="50" charset="-127"/>
                <a:ea typeface="10X10" panose="020D0604000000000000" pitchFamily="50" charset="-127"/>
              </a:rPr>
              <a:t>)</a:t>
            </a:r>
          </a:p>
          <a:p>
            <a:r>
              <a:rPr lang="en-US" altLang="ko-KR" dirty="0">
                <a:latin typeface="10X10" panose="020D0604000000000000" pitchFamily="50" charset="-127"/>
                <a:ea typeface="10X10" panose="020D0604000000000000" pitchFamily="50" charset="-127"/>
              </a:rPr>
              <a:t> </a:t>
            </a:r>
            <a:r>
              <a:rPr lang="en-US" altLang="ko-KR" dirty="0" smtClean="0">
                <a:latin typeface="10X10" panose="020D0604000000000000" pitchFamily="50" charset="-127"/>
                <a:ea typeface="10X10" panose="020D0604000000000000" pitchFamily="50" charset="-127"/>
              </a:rPr>
              <a:t>      </a:t>
            </a:r>
            <a:r>
              <a:rPr lang="en-US" altLang="ko-KR" dirty="0" smtClean="0">
                <a:solidFill>
                  <a:srgbClr val="0076C8"/>
                </a:solidFill>
                <a:latin typeface="10X10" panose="020D0604000000000000" pitchFamily="50" charset="-127"/>
                <a:ea typeface="10X10" panose="020D0604000000000000" pitchFamily="50" charset="-127"/>
              </a:rPr>
              <a:t>view.py</a:t>
            </a:r>
            <a:r>
              <a:rPr lang="ko-KR" altLang="en-US" dirty="0" smtClean="0">
                <a:solidFill>
                  <a:srgbClr val="0076C8"/>
                </a:solidFill>
                <a:latin typeface="10X10" panose="020D0604000000000000" pitchFamily="50" charset="-127"/>
                <a:ea typeface="10X10" panose="020D0604000000000000" pitchFamily="50" charset="-127"/>
              </a:rPr>
              <a:t>에 각 요청을 처리하는 함수를 추가</a:t>
            </a:r>
            <a:r>
              <a:rPr lang="ko-KR" altLang="en-US" dirty="0" smtClean="0">
                <a:latin typeface="10X10" panose="020D0604000000000000" pitchFamily="50" charset="-127"/>
                <a:ea typeface="10X10" panose="020D0604000000000000" pitchFamily="50" charset="-127"/>
              </a:rPr>
              <a:t>해 줍니다</a:t>
            </a:r>
            <a:r>
              <a:rPr lang="en-US" altLang="ko-KR" dirty="0" smtClean="0">
                <a:latin typeface="10X10" panose="020D0604000000000000" pitchFamily="50" charset="-127"/>
                <a:ea typeface="10X10" panose="020D0604000000000000" pitchFamily="50" charset="-127"/>
              </a:rPr>
              <a:t>.</a:t>
            </a:r>
            <a:endParaRPr lang="ko-KR" altLang="en-US" dirty="0">
              <a:latin typeface="10X10" panose="020D0604000000000000" pitchFamily="50" charset="-127"/>
              <a:ea typeface="10X10" panose="020D0604000000000000" pitchFamily="50" charset="-127"/>
            </a:endParaRPr>
          </a:p>
        </p:txBody>
      </p:sp>
      <p:sp>
        <p:nvSpPr>
          <p:cNvPr id="3" name="TextBox 2"/>
          <p:cNvSpPr txBox="1"/>
          <p:nvPr/>
        </p:nvSpPr>
        <p:spPr>
          <a:xfrm>
            <a:off x="5829300" y="3947746"/>
            <a:ext cx="5829929" cy="1384995"/>
          </a:xfrm>
          <a:prstGeom prst="rect">
            <a:avLst/>
          </a:prstGeom>
          <a:noFill/>
        </p:spPr>
        <p:txBody>
          <a:bodyPr wrap="none" rtlCol="0">
            <a:spAutoFit/>
          </a:bodyPr>
          <a:lstStyle/>
          <a:p>
            <a:r>
              <a:rPr lang="en-US" altLang="ko-KR" sz="1400" dirty="0" smtClean="0">
                <a:solidFill>
                  <a:schemeClr val="bg2">
                    <a:lumMod val="75000"/>
                  </a:schemeClr>
                </a:solidFill>
                <a:latin typeface="10X10" panose="020D0604000000000000" pitchFamily="50" charset="-127"/>
                <a:ea typeface="10X10" panose="020D0604000000000000" pitchFamily="50" charset="-127"/>
              </a:rPr>
              <a:t>1: </a:t>
            </a:r>
            <a:r>
              <a:rPr lang="ko-KR" altLang="en-US" sz="1400" dirty="0" smtClean="0">
                <a:solidFill>
                  <a:schemeClr val="bg2">
                    <a:lumMod val="75000"/>
                  </a:schemeClr>
                </a:solidFill>
                <a:latin typeface="10X10" panose="020D0604000000000000" pitchFamily="50" charset="-127"/>
                <a:ea typeface="10X10" panose="020D0604000000000000" pitchFamily="50" charset="-127"/>
              </a:rPr>
              <a:t>장고에 내재된</a:t>
            </a:r>
            <a:r>
              <a:rPr lang="en-US" altLang="ko-KR" sz="1400" dirty="0" smtClean="0">
                <a:solidFill>
                  <a:schemeClr val="bg2">
                    <a:lumMod val="75000"/>
                  </a:schemeClr>
                </a:solidFill>
                <a:latin typeface="10X10" panose="020D0604000000000000" pitchFamily="50" charset="-127"/>
                <a:ea typeface="10X10" panose="020D0604000000000000" pitchFamily="50" charset="-127"/>
              </a:rPr>
              <a:t>(</a:t>
            </a:r>
            <a:r>
              <a:rPr lang="ko-KR" altLang="en-US" sz="1400" dirty="0" smtClean="0">
                <a:solidFill>
                  <a:schemeClr val="bg2">
                    <a:lumMod val="75000"/>
                  </a:schemeClr>
                </a:solidFill>
                <a:latin typeface="10X10" panose="020D0604000000000000" pitchFamily="50" charset="-127"/>
                <a:ea typeface="10X10" panose="020D0604000000000000" pitchFamily="50" charset="-127"/>
              </a:rPr>
              <a:t>미리 만들어져 있는</a:t>
            </a:r>
            <a:r>
              <a:rPr lang="en-US" altLang="ko-KR" sz="1400" dirty="0" smtClean="0">
                <a:solidFill>
                  <a:schemeClr val="bg2">
                    <a:lumMod val="75000"/>
                  </a:schemeClr>
                </a:solidFill>
                <a:latin typeface="10X10" panose="020D0604000000000000" pitchFamily="50" charset="-127"/>
                <a:ea typeface="10X10" panose="020D0604000000000000" pitchFamily="50" charset="-127"/>
              </a:rPr>
              <a:t>)</a:t>
            </a:r>
            <a:r>
              <a:rPr lang="ko-KR" altLang="en-US" sz="1400" dirty="0" smtClean="0">
                <a:solidFill>
                  <a:schemeClr val="bg2">
                    <a:lumMod val="75000"/>
                  </a:schemeClr>
                </a:solidFill>
                <a:latin typeface="10X10" panose="020D0604000000000000" pitchFamily="50" charset="-127"/>
                <a:ea typeface="10X10" panose="020D0604000000000000" pitchFamily="50" charset="-127"/>
              </a:rPr>
              <a:t> </a:t>
            </a:r>
            <a:r>
              <a:rPr lang="en-US" altLang="ko-KR" sz="1400" dirty="0" smtClean="0">
                <a:solidFill>
                  <a:schemeClr val="bg2">
                    <a:lumMod val="75000"/>
                  </a:schemeClr>
                </a:solidFill>
                <a:latin typeface="10X10" panose="020D0604000000000000" pitchFamily="50" charset="-127"/>
                <a:ea typeface="10X10" panose="020D0604000000000000" pitchFamily="50" charset="-127"/>
              </a:rPr>
              <a:t>render, redirect </a:t>
            </a:r>
            <a:r>
              <a:rPr lang="ko-KR" altLang="en-US" sz="1400" dirty="0" smtClean="0">
                <a:solidFill>
                  <a:schemeClr val="bg2">
                    <a:lumMod val="75000"/>
                  </a:schemeClr>
                </a:solidFill>
                <a:latin typeface="10X10" panose="020D0604000000000000" pitchFamily="50" charset="-127"/>
                <a:ea typeface="10X10" panose="020D0604000000000000" pitchFamily="50" charset="-127"/>
              </a:rPr>
              <a:t>패키지를 쓸 거야</a:t>
            </a:r>
            <a:r>
              <a:rPr lang="en-US" altLang="ko-KR" sz="1400" dirty="0" smtClean="0">
                <a:solidFill>
                  <a:schemeClr val="bg2">
                    <a:lumMod val="75000"/>
                  </a:schemeClr>
                </a:solidFill>
                <a:latin typeface="10X10" panose="020D0604000000000000" pitchFamily="50" charset="-127"/>
                <a:ea typeface="10X10" panose="020D0604000000000000" pitchFamily="50" charset="-127"/>
              </a:rPr>
              <a:t>.</a:t>
            </a:r>
          </a:p>
          <a:p>
            <a:r>
              <a:rPr lang="en-US" altLang="ko-KR" sz="1400" dirty="0" smtClean="0">
                <a:solidFill>
                  <a:schemeClr val="bg2">
                    <a:lumMod val="75000"/>
                  </a:schemeClr>
                </a:solidFill>
                <a:latin typeface="10X10" panose="020D0604000000000000" pitchFamily="50" charset="-127"/>
                <a:ea typeface="10X10" panose="020D0604000000000000" pitchFamily="50" charset="-127"/>
              </a:rPr>
              <a:t>2: </a:t>
            </a:r>
            <a:r>
              <a:rPr lang="ko-KR" altLang="en-US" sz="1400" dirty="0" smtClean="0">
                <a:solidFill>
                  <a:schemeClr val="bg2">
                    <a:lumMod val="75000"/>
                  </a:schemeClr>
                </a:solidFill>
                <a:latin typeface="10X10" panose="020D0604000000000000" pitchFamily="50" charset="-127"/>
                <a:ea typeface="10X10" panose="020D0604000000000000" pitchFamily="50" charset="-127"/>
              </a:rPr>
              <a:t>같은 디렉토리</a:t>
            </a:r>
            <a:r>
              <a:rPr lang="en-US" altLang="ko-KR" sz="1400" dirty="0" smtClean="0">
                <a:solidFill>
                  <a:schemeClr val="bg2">
                    <a:lumMod val="75000"/>
                  </a:schemeClr>
                </a:solidFill>
                <a:latin typeface="10X10" panose="020D0604000000000000" pitchFamily="50" charset="-127"/>
                <a:ea typeface="10X10" panose="020D0604000000000000" pitchFamily="50" charset="-127"/>
              </a:rPr>
              <a:t>(</a:t>
            </a:r>
            <a:r>
              <a:rPr lang="ko-KR" altLang="en-US" sz="1400" dirty="0" smtClean="0">
                <a:solidFill>
                  <a:schemeClr val="bg2">
                    <a:lumMod val="75000"/>
                  </a:schemeClr>
                </a:solidFill>
                <a:latin typeface="10X10" panose="020D0604000000000000" pitchFamily="50" charset="-127"/>
                <a:ea typeface="10X10" panose="020D0604000000000000" pitchFamily="50" charset="-127"/>
              </a:rPr>
              <a:t>폴더</a:t>
            </a:r>
            <a:r>
              <a:rPr lang="en-US" altLang="ko-KR" sz="1400" dirty="0" smtClean="0">
                <a:solidFill>
                  <a:schemeClr val="bg2">
                    <a:lumMod val="75000"/>
                  </a:schemeClr>
                </a:solidFill>
                <a:latin typeface="10X10" panose="020D0604000000000000" pitchFamily="50" charset="-127"/>
                <a:ea typeface="10X10" panose="020D0604000000000000" pitchFamily="50" charset="-127"/>
              </a:rPr>
              <a:t>) </a:t>
            </a:r>
            <a:r>
              <a:rPr lang="ko-KR" altLang="en-US" sz="1400" dirty="0" smtClean="0">
                <a:solidFill>
                  <a:schemeClr val="bg2">
                    <a:lumMod val="75000"/>
                  </a:schemeClr>
                </a:solidFill>
                <a:latin typeface="10X10" panose="020D0604000000000000" pitchFamily="50" charset="-127"/>
                <a:ea typeface="10X10" panose="020D0604000000000000" pitchFamily="50" charset="-127"/>
              </a:rPr>
              <a:t>안의 </a:t>
            </a:r>
            <a:r>
              <a:rPr lang="en-US" altLang="ko-KR" sz="1400" dirty="0" smtClean="0">
                <a:solidFill>
                  <a:schemeClr val="bg2">
                    <a:lumMod val="75000"/>
                  </a:schemeClr>
                </a:solidFill>
                <a:latin typeface="10X10" panose="020D0604000000000000" pitchFamily="50" charset="-127"/>
                <a:ea typeface="10X10" panose="020D0604000000000000" pitchFamily="50" charset="-127"/>
              </a:rPr>
              <a:t>model.py</a:t>
            </a:r>
            <a:r>
              <a:rPr lang="ko-KR" altLang="en-US" sz="1400" dirty="0" smtClean="0">
                <a:solidFill>
                  <a:schemeClr val="bg2">
                    <a:lumMod val="75000"/>
                  </a:schemeClr>
                </a:solidFill>
                <a:latin typeface="10X10" panose="020D0604000000000000" pitchFamily="50" charset="-127"/>
                <a:ea typeface="10X10" panose="020D0604000000000000" pitchFamily="50" charset="-127"/>
              </a:rPr>
              <a:t>에서 정의한 </a:t>
            </a:r>
            <a:r>
              <a:rPr lang="en-US" altLang="ko-KR" sz="1400" dirty="0" smtClean="0">
                <a:solidFill>
                  <a:schemeClr val="bg2">
                    <a:lumMod val="75000"/>
                  </a:schemeClr>
                </a:solidFill>
                <a:latin typeface="10X10" panose="020D0604000000000000" pitchFamily="50" charset="-127"/>
                <a:ea typeface="10X10" panose="020D0604000000000000" pitchFamily="50" charset="-127"/>
              </a:rPr>
              <a:t>Post</a:t>
            </a:r>
            <a:r>
              <a:rPr lang="ko-KR" altLang="en-US" sz="1400" dirty="0" smtClean="0">
                <a:solidFill>
                  <a:schemeClr val="bg2">
                    <a:lumMod val="75000"/>
                  </a:schemeClr>
                </a:solidFill>
                <a:latin typeface="10X10" panose="020D0604000000000000" pitchFamily="50" charset="-127"/>
                <a:ea typeface="10X10" panose="020D0604000000000000" pitchFamily="50" charset="-127"/>
              </a:rPr>
              <a:t>를 가져다 쓸 거야</a:t>
            </a:r>
            <a:r>
              <a:rPr lang="en-US" altLang="ko-KR" sz="1400" dirty="0" smtClean="0">
                <a:solidFill>
                  <a:schemeClr val="bg2">
                    <a:lumMod val="75000"/>
                  </a:schemeClr>
                </a:solidFill>
                <a:latin typeface="10X10" panose="020D0604000000000000" pitchFamily="50" charset="-127"/>
                <a:ea typeface="10X10" panose="020D0604000000000000" pitchFamily="50" charset="-127"/>
              </a:rPr>
              <a:t>.</a:t>
            </a:r>
          </a:p>
          <a:p>
            <a:endParaRPr lang="en-US" altLang="ko-KR" sz="1400" dirty="0" smtClean="0">
              <a:solidFill>
                <a:schemeClr val="bg2">
                  <a:lumMod val="75000"/>
                </a:schemeClr>
              </a:solidFill>
              <a:latin typeface="10X10" panose="020D0604000000000000" pitchFamily="50" charset="-127"/>
              <a:ea typeface="10X10" panose="020D0604000000000000" pitchFamily="50" charset="-127"/>
            </a:endParaRPr>
          </a:p>
          <a:p>
            <a:r>
              <a:rPr lang="en-US" altLang="ko-KR" sz="1400" dirty="0" smtClean="0">
                <a:solidFill>
                  <a:srgbClr val="0076C8"/>
                </a:solidFill>
                <a:latin typeface="10X10" panose="020D0604000000000000" pitchFamily="50" charset="-127"/>
                <a:ea typeface="10X10" panose="020D0604000000000000" pitchFamily="50" charset="-127"/>
              </a:rPr>
              <a:t>5</a:t>
            </a:r>
            <a:r>
              <a:rPr lang="en-US" altLang="ko-KR" sz="1400" dirty="0" smtClean="0">
                <a:latin typeface="10X10" panose="020D0604000000000000" pitchFamily="50" charset="-127"/>
                <a:ea typeface="10X10" panose="020D0604000000000000" pitchFamily="50" charset="-127"/>
              </a:rPr>
              <a:t>: home</a:t>
            </a:r>
            <a:r>
              <a:rPr lang="ko-KR" altLang="en-US" sz="1400" dirty="0" smtClean="0">
                <a:latin typeface="10X10" panose="020D0604000000000000" pitchFamily="50" charset="-127"/>
                <a:ea typeface="10X10" panose="020D0604000000000000" pitchFamily="50" charset="-127"/>
              </a:rPr>
              <a:t>이라는 이름의 함수를 만들 건데</a:t>
            </a:r>
            <a:r>
              <a:rPr lang="en-US" altLang="ko-KR" sz="1400" dirty="0" smtClean="0">
                <a:latin typeface="10X10" panose="020D0604000000000000" pitchFamily="50" charset="-127"/>
                <a:ea typeface="10X10" panose="020D0604000000000000" pitchFamily="50" charset="-127"/>
              </a:rPr>
              <a:t>, (</a:t>
            </a:r>
            <a:r>
              <a:rPr lang="ko-KR" altLang="en-US" sz="1400" dirty="0" smtClean="0">
                <a:latin typeface="10X10" panose="020D0604000000000000" pitchFamily="50" charset="-127"/>
                <a:ea typeface="10X10" panose="020D0604000000000000" pitchFamily="50" charset="-127"/>
              </a:rPr>
              <a:t>걔는 요청을 받으면 작동돼</a:t>
            </a:r>
            <a:r>
              <a:rPr lang="en-US" altLang="ko-KR" sz="1400" dirty="0" smtClean="0">
                <a:latin typeface="10X10" panose="020D0604000000000000" pitchFamily="50" charset="-127"/>
                <a:ea typeface="10X10" panose="020D0604000000000000" pitchFamily="50" charset="-127"/>
              </a:rPr>
              <a:t>)</a:t>
            </a:r>
          </a:p>
          <a:p>
            <a:r>
              <a:rPr lang="en-US" altLang="ko-KR" sz="1400" dirty="0" smtClean="0">
                <a:solidFill>
                  <a:srgbClr val="0076C8"/>
                </a:solidFill>
                <a:latin typeface="10X10" panose="020D0604000000000000" pitchFamily="50" charset="-127"/>
                <a:ea typeface="10X10" panose="020D0604000000000000" pitchFamily="50" charset="-127"/>
              </a:rPr>
              <a:t>6</a:t>
            </a:r>
            <a:r>
              <a:rPr lang="en-US" altLang="ko-KR" sz="1400" dirty="0" smtClean="0">
                <a:latin typeface="10X10" panose="020D0604000000000000" pitchFamily="50" charset="-127"/>
                <a:ea typeface="10X10" panose="020D0604000000000000" pitchFamily="50" charset="-127"/>
              </a:rPr>
              <a:t>: Post</a:t>
            </a:r>
            <a:r>
              <a:rPr lang="ko-KR" altLang="en-US" sz="1400" dirty="0" smtClean="0">
                <a:latin typeface="10X10" panose="020D0604000000000000" pitchFamily="50" charset="-127"/>
                <a:ea typeface="10X10" panose="020D0604000000000000" pitchFamily="50" charset="-127"/>
              </a:rPr>
              <a:t>라는 모델이 가지고 오는 모든 </a:t>
            </a:r>
            <a:r>
              <a:rPr lang="en-US" altLang="ko-KR" sz="1400" dirty="0" smtClean="0">
                <a:latin typeface="10X10" panose="020D0604000000000000" pitchFamily="50" charset="-127"/>
                <a:ea typeface="10X10" panose="020D0604000000000000" pitchFamily="50" charset="-127"/>
              </a:rPr>
              <a:t>DB </a:t>
            </a:r>
            <a:r>
              <a:rPr lang="ko-KR" altLang="en-US" sz="1400" dirty="0" smtClean="0">
                <a:latin typeface="10X10" panose="020D0604000000000000" pitchFamily="50" charset="-127"/>
                <a:ea typeface="10X10" panose="020D0604000000000000" pitchFamily="50" charset="-127"/>
              </a:rPr>
              <a:t>데이터들을 </a:t>
            </a:r>
            <a:r>
              <a:rPr lang="en-US" altLang="ko-KR" sz="1400" dirty="0" smtClean="0">
                <a:latin typeface="10X10" panose="020D0604000000000000" pitchFamily="50" charset="-127"/>
                <a:ea typeface="10X10" panose="020D0604000000000000" pitchFamily="50" charset="-127"/>
              </a:rPr>
              <a:t>posts</a:t>
            </a:r>
            <a:r>
              <a:rPr lang="ko-KR" altLang="en-US" sz="1400" dirty="0" smtClean="0">
                <a:latin typeface="10X10" panose="020D0604000000000000" pitchFamily="50" charset="-127"/>
                <a:ea typeface="10X10" panose="020D0604000000000000" pitchFamily="50" charset="-127"/>
              </a:rPr>
              <a:t>에 담아서</a:t>
            </a:r>
            <a:endParaRPr lang="en-US" altLang="ko-KR" sz="1400" dirty="0" smtClean="0">
              <a:latin typeface="10X10" panose="020D0604000000000000" pitchFamily="50" charset="-127"/>
              <a:ea typeface="10X10" panose="020D0604000000000000" pitchFamily="50" charset="-127"/>
            </a:endParaRPr>
          </a:p>
          <a:p>
            <a:r>
              <a:rPr lang="en-US" altLang="ko-KR" sz="1400" dirty="0" smtClean="0">
                <a:solidFill>
                  <a:srgbClr val="0076C8"/>
                </a:solidFill>
                <a:latin typeface="10X10" panose="020D0604000000000000" pitchFamily="50" charset="-127"/>
                <a:ea typeface="10X10" panose="020D0604000000000000" pitchFamily="50" charset="-127"/>
              </a:rPr>
              <a:t>7</a:t>
            </a:r>
            <a:r>
              <a:rPr lang="en-US" altLang="ko-KR" sz="1400" dirty="0" smtClean="0">
                <a:latin typeface="10X10" panose="020D0604000000000000" pitchFamily="50" charset="-127"/>
                <a:ea typeface="10X10" panose="020D0604000000000000" pitchFamily="50" charset="-127"/>
              </a:rPr>
              <a:t>: home.html</a:t>
            </a:r>
            <a:r>
              <a:rPr lang="ko-KR" altLang="en-US" sz="1400" dirty="0" smtClean="0">
                <a:latin typeface="10X10" panose="020D0604000000000000" pitchFamily="50" charset="-127"/>
                <a:ea typeface="10X10" panose="020D0604000000000000" pitchFamily="50" charset="-127"/>
              </a:rPr>
              <a:t>에 </a:t>
            </a:r>
            <a:r>
              <a:rPr lang="en-US" altLang="ko-KR" sz="1400" dirty="0" smtClean="0">
                <a:latin typeface="10X10" panose="020D0604000000000000" pitchFamily="50" charset="-127"/>
                <a:ea typeface="10X10" panose="020D0604000000000000" pitchFamily="50" charset="-127"/>
              </a:rPr>
              <a:t>‘</a:t>
            </a:r>
            <a:r>
              <a:rPr lang="en-US" altLang="ko-KR" sz="1400" dirty="0" err="1" smtClean="0">
                <a:latin typeface="10X10" panose="020D0604000000000000" pitchFamily="50" charset="-127"/>
                <a:ea typeface="10X10" panose="020D0604000000000000" pitchFamily="50" charset="-127"/>
              </a:rPr>
              <a:t>posts_list</a:t>
            </a:r>
            <a:r>
              <a:rPr lang="en-US" altLang="ko-KR" sz="1400" dirty="0" smtClean="0">
                <a:latin typeface="10X10" panose="020D0604000000000000" pitchFamily="50" charset="-127"/>
                <a:ea typeface="10X10" panose="020D0604000000000000" pitchFamily="50" charset="-127"/>
              </a:rPr>
              <a:t>’</a:t>
            </a:r>
            <a:r>
              <a:rPr lang="ko-KR" altLang="en-US" sz="1400" dirty="0" smtClean="0">
                <a:latin typeface="10X10" panose="020D0604000000000000" pitchFamily="50" charset="-127"/>
                <a:ea typeface="10X10" panose="020D0604000000000000" pitchFamily="50" charset="-127"/>
              </a:rPr>
              <a:t>라는 이름으로 넘길 거야</a:t>
            </a:r>
            <a:r>
              <a:rPr lang="en-US" altLang="ko-KR" sz="1400" dirty="0" smtClean="0">
                <a:latin typeface="10X10" panose="020D0604000000000000" pitchFamily="50" charset="-127"/>
                <a:ea typeface="10X10" panose="020D0604000000000000" pitchFamily="50" charset="-127"/>
              </a:rPr>
              <a:t>. &lt;key, value </a:t>
            </a:r>
            <a:r>
              <a:rPr lang="ko-KR" altLang="en-US" sz="1400" dirty="0" smtClean="0">
                <a:latin typeface="10X10" panose="020D0604000000000000" pitchFamily="50" charset="-127"/>
                <a:ea typeface="10X10" panose="020D0604000000000000" pitchFamily="50" charset="-127"/>
              </a:rPr>
              <a:t>형태</a:t>
            </a:r>
            <a:r>
              <a:rPr lang="en-US" altLang="ko-KR" sz="1400" dirty="0" smtClean="0">
                <a:latin typeface="10X10" panose="020D0604000000000000" pitchFamily="50" charset="-127"/>
                <a:ea typeface="10X10" panose="020D0604000000000000" pitchFamily="50" charset="-127"/>
              </a:rPr>
              <a:t>&gt;</a:t>
            </a:r>
          </a:p>
        </p:txBody>
      </p:sp>
      <p:grpSp>
        <p:nvGrpSpPr>
          <p:cNvPr id="6" name="그룹 5"/>
          <p:cNvGrpSpPr/>
          <p:nvPr/>
        </p:nvGrpSpPr>
        <p:grpSpPr>
          <a:xfrm>
            <a:off x="552389" y="3904471"/>
            <a:ext cx="5340640" cy="1423664"/>
            <a:chOff x="552389" y="3904471"/>
            <a:chExt cx="5340640" cy="1423664"/>
          </a:xfrm>
        </p:grpSpPr>
        <p:pic>
          <p:nvPicPr>
            <p:cNvPr id="4" name="그림 3"/>
            <p:cNvPicPr>
              <a:picLocks noChangeAspect="1"/>
            </p:cNvPicPr>
            <p:nvPr/>
          </p:nvPicPr>
          <p:blipFill rotWithShape="1">
            <a:blip r:embed="rId3"/>
            <a:srcRect l="18039" t="22091" r="54608" b="64663"/>
            <a:stretch/>
          </p:blipFill>
          <p:spPr>
            <a:xfrm>
              <a:off x="552389" y="3904471"/>
              <a:ext cx="5340640" cy="1423664"/>
            </a:xfrm>
            <a:prstGeom prst="rect">
              <a:avLst/>
            </a:prstGeom>
          </p:spPr>
        </p:pic>
        <p:pic>
          <p:nvPicPr>
            <p:cNvPr id="2" name="그림 1"/>
            <p:cNvPicPr>
              <a:picLocks noChangeAspect="1"/>
            </p:cNvPicPr>
            <p:nvPr/>
          </p:nvPicPr>
          <p:blipFill rotWithShape="1">
            <a:blip r:embed="rId4"/>
            <a:srcRect l="21912" t="36131" r="52549" b="61938"/>
            <a:stretch/>
          </p:blipFill>
          <p:spPr>
            <a:xfrm>
              <a:off x="1222416" y="5045651"/>
              <a:ext cx="4670613" cy="225026"/>
            </a:xfrm>
            <a:prstGeom prst="rect">
              <a:avLst/>
            </a:prstGeom>
          </p:spPr>
        </p:pic>
      </p:grpSp>
    </p:spTree>
    <p:extLst>
      <p:ext uri="{BB962C8B-B14F-4D97-AF65-F5344CB8AC3E}">
        <p14:creationId xmlns:p14="http://schemas.microsoft.com/office/powerpoint/2010/main" val="216553526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5" name="직선 연결선 24"/>
          <p:cNvCxnSpPr>
            <a:stCxn id="2" idx="6"/>
            <a:endCxn id="57" idx="2"/>
          </p:cNvCxnSpPr>
          <p:nvPr/>
        </p:nvCxnSpPr>
        <p:spPr>
          <a:xfrm>
            <a:off x="4102615" y="3766457"/>
            <a:ext cx="3986770"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687216-9C76-4F29-934C-F430DF40C5FA}"/>
              </a:ext>
            </a:extLst>
          </p:cNvPr>
          <p:cNvSpPr txBox="1"/>
          <p:nvPr/>
        </p:nvSpPr>
        <p:spPr>
          <a:xfrm>
            <a:off x="108999" y="578130"/>
            <a:ext cx="753732" cy="830997"/>
          </a:xfrm>
          <a:prstGeom prst="rect">
            <a:avLst/>
          </a:prstGeom>
          <a:noFill/>
        </p:spPr>
        <p:txBody>
          <a:bodyPr wrap="none" rtlCol="0">
            <a:spAutoFit/>
          </a:bodyPr>
          <a:lstStyle/>
          <a:p>
            <a:r>
              <a:rPr lang="en-US" altLang="ko-KR" sz="48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0.</a:t>
            </a:r>
            <a:endParaRPr lang="ko-KR" altLang="en-US" sz="48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endParaRPr>
          </a:p>
        </p:txBody>
      </p:sp>
      <p:cxnSp>
        <p:nvCxnSpPr>
          <p:cNvPr id="49" name="직선 연결선 48">
            <a:extLst>
              <a:ext uri="{FF2B5EF4-FFF2-40B4-BE49-F238E27FC236}">
                <a16:creationId xmlns:a16="http://schemas.microsoft.com/office/drawing/2014/main" id="{106B2A86-44CB-49BC-BDB2-D10827C1B20C}"/>
              </a:ext>
            </a:extLst>
          </p:cNvPr>
          <p:cNvCxnSpPr>
            <a:cxnSpLocks/>
          </p:cNvCxnSpPr>
          <p:nvPr/>
        </p:nvCxnSpPr>
        <p:spPr>
          <a:xfrm>
            <a:off x="0" y="1409700"/>
            <a:ext cx="11964988" cy="0"/>
          </a:xfrm>
          <a:prstGeom prst="line">
            <a:avLst/>
          </a:prstGeom>
          <a:ln w="22225">
            <a:solidFill>
              <a:srgbClr val="5E97E1"/>
            </a:solidFill>
            <a:tailEnd type="none" w="lg" len="lg"/>
          </a:ln>
        </p:spPr>
        <p:style>
          <a:lnRef idx="1">
            <a:schemeClr val="accent1"/>
          </a:lnRef>
          <a:fillRef idx="0">
            <a:schemeClr val="accent1"/>
          </a:fillRef>
          <a:effectRef idx="0">
            <a:schemeClr val="accent1"/>
          </a:effectRef>
          <a:fontRef idx="minor">
            <a:schemeClr val="tx1"/>
          </a:fontRef>
        </p:style>
      </p:cxnSp>
      <p:sp>
        <p:nvSpPr>
          <p:cNvPr id="93" name="직사각형 92">
            <a:extLst>
              <a:ext uri="{FF2B5EF4-FFF2-40B4-BE49-F238E27FC236}">
                <a16:creationId xmlns:a16="http://schemas.microsoft.com/office/drawing/2014/main" id="{7F54E38F-9565-44C2-95EB-B56A5E7E1804}"/>
              </a:ext>
            </a:extLst>
          </p:cNvPr>
          <p:cNvSpPr/>
          <p:nvPr/>
        </p:nvSpPr>
        <p:spPr>
          <a:xfrm>
            <a:off x="140610" y="377190"/>
            <a:ext cx="1186543" cy="276999"/>
          </a:xfrm>
          <a:prstGeom prst="rect">
            <a:avLst/>
          </a:prstGeom>
        </p:spPr>
        <p:txBody>
          <a:bodyPr wrap="none">
            <a:spAutoFit/>
          </a:bodyPr>
          <a:lstStyle/>
          <a:p>
            <a:r>
              <a:rPr lang="ko-KR" altLang="en-US" sz="12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대망의 </a:t>
            </a:r>
            <a:r>
              <a:rPr lang="en-US" altLang="ko-KR" sz="12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CR </a:t>
            </a:r>
            <a:r>
              <a:rPr lang="ko-KR" altLang="en-US" sz="12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세션</a:t>
            </a:r>
            <a:endParaRPr lang="ko-KR" altLang="en-US" sz="12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endParaRPr>
          </a:p>
        </p:txBody>
      </p:sp>
      <p:sp>
        <p:nvSpPr>
          <p:cNvPr id="96" name="직사각형 95">
            <a:extLst>
              <a:ext uri="{FF2B5EF4-FFF2-40B4-BE49-F238E27FC236}">
                <a16:creationId xmlns:a16="http://schemas.microsoft.com/office/drawing/2014/main" id="{8A2DE3A2-AD53-4BE7-9961-6DEFBBF5BB84}"/>
              </a:ext>
            </a:extLst>
          </p:cNvPr>
          <p:cNvSpPr/>
          <p:nvPr/>
        </p:nvSpPr>
        <p:spPr>
          <a:xfrm>
            <a:off x="778113" y="578130"/>
            <a:ext cx="2736647" cy="830997"/>
          </a:xfrm>
          <a:prstGeom prst="rect">
            <a:avLst/>
          </a:prstGeom>
        </p:spPr>
        <p:txBody>
          <a:bodyPr wrap="none">
            <a:spAutoFit/>
          </a:bodyPr>
          <a:lstStyle/>
          <a:p>
            <a:r>
              <a:rPr lang="en-US" altLang="ko-KR" sz="48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MTV </a:t>
            </a:r>
            <a:r>
              <a:rPr lang="ko-KR" altLang="en-US" sz="48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패턴</a:t>
            </a:r>
            <a:endParaRPr lang="ko-KR" altLang="en-US" sz="48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endParaRPr>
          </a:p>
        </p:txBody>
      </p:sp>
      <p:cxnSp>
        <p:nvCxnSpPr>
          <p:cNvPr id="52" name="직선 연결선 51">
            <a:extLst>
              <a:ext uri="{FF2B5EF4-FFF2-40B4-BE49-F238E27FC236}">
                <a16:creationId xmlns:a16="http://schemas.microsoft.com/office/drawing/2014/main" id="{1C0C02F1-5017-4501-9EEC-656A101CF9CD}"/>
              </a:ext>
            </a:extLst>
          </p:cNvPr>
          <p:cNvCxnSpPr>
            <a:cxnSpLocks/>
          </p:cNvCxnSpPr>
          <p:nvPr/>
        </p:nvCxnSpPr>
        <p:spPr>
          <a:xfrm flipH="1">
            <a:off x="11892067" y="883444"/>
            <a:ext cx="4658" cy="537518"/>
          </a:xfrm>
          <a:prstGeom prst="line">
            <a:avLst/>
          </a:prstGeom>
          <a:ln w="152400">
            <a:solidFill>
              <a:srgbClr val="5E97E1"/>
            </a:solidFill>
            <a:tailEnd type="none" w="lg" len="lg"/>
          </a:ln>
        </p:spPr>
        <p:style>
          <a:lnRef idx="1">
            <a:schemeClr val="accent1"/>
          </a:lnRef>
          <a:fillRef idx="0">
            <a:schemeClr val="accent1"/>
          </a:fillRef>
          <a:effectRef idx="0">
            <a:schemeClr val="accent1"/>
          </a:effectRef>
          <a:fontRef idx="minor">
            <a:schemeClr val="tx1"/>
          </a:fontRef>
        </p:style>
      </p:cxnSp>
      <p:grpSp>
        <p:nvGrpSpPr>
          <p:cNvPr id="21" name="그룹 20"/>
          <p:cNvGrpSpPr/>
          <p:nvPr/>
        </p:nvGrpSpPr>
        <p:grpSpPr>
          <a:xfrm>
            <a:off x="1903927" y="2667113"/>
            <a:ext cx="8384146" cy="2198688"/>
            <a:chOff x="1666450" y="3391015"/>
            <a:chExt cx="8384146" cy="2198688"/>
          </a:xfrm>
        </p:grpSpPr>
        <p:grpSp>
          <p:nvGrpSpPr>
            <p:cNvPr id="20" name="그룹 19"/>
            <p:cNvGrpSpPr/>
            <p:nvPr/>
          </p:nvGrpSpPr>
          <p:grpSpPr>
            <a:xfrm>
              <a:off x="1666450" y="3391015"/>
              <a:ext cx="2198688" cy="2198688"/>
              <a:chOff x="1666450" y="3391015"/>
              <a:chExt cx="2198688" cy="2198688"/>
            </a:xfrm>
          </p:grpSpPr>
          <p:sp>
            <p:nvSpPr>
              <p:cNvPr id="2" name="타원 1">
                <a:extLst>
                  <a:ext uri="{FF2B5EF4-FFF2-40B4-BE49-F238E27FC236}">
                    <a16:creationId xmlns:a16="http://schemas.microsoft.com/office/drawing/2014/main" id="{C2A0BF4E-1012-4B44-988D-C6DF1ED6A8F7}"/>
                  </a:ext>
                </a:extLst>
              </p:cNvPr>
              <p:cNvSpPr/>
              <p:nvPr/>
            </p:nvSpPr>
            <p:spPr>
              <a:xfrm>
                <a:off x="1666450" y="3391015"/>
                <a:ext cx="2198688" cy="2198688"/>
              </a:xfrm>
              <a:prstGeom prst="ellipse">
                <a:avLst/>
              </a:prstGeom>
              <a:solidFill>
                <a:srgbClr val="FAFAFA"/>
              </a:solidFill>
              <a:ln w="31750">
                <a:solidFill>
                  <a:srgbClr val="0076C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
            <p:nvSpPr>
              <p:cNvPr id="42" name="직사각형 41">
                <a:extLst>
                  <a:ext uri="{FF2B5EF4-FFF2-40B4-BE49-F238E27FC236}">
                    <a16:creationId xmlns:a16="http://schemas.microsoft.com/office/drawing/2014/main" id="{C64275D6-6EA1-4964-9130-2A23F8D5F82E}"/>
                  </a:ext>
                </a:extLst>
              </p:cNvPr>
              <p:cNvSpPr/>
              <p:nvPr/>
            </p:nvSpPr>
            <p:spPr>
              <a:xfrm>
                <a:off x="1793902" y="4377125"/>
                <a:ext cx="1943782" cy="584775"/>
              </a:xfrm>
              <a:prstGeom prst="rect">
                <a:avLst/>
              </a:prstGeom>
              <a:noFill/>
            </p:spPr>
            <p:txBody>
              <a:bodyPr wrap="square" rtlCol="0">
                <a:spAutoFit/>
              </a:bodyPr>
              <a:lstStyle/>
              <a:p>
                <a:pPr algn="ctr"/>
                <a:r>
                  <a:rPr lang="en-US" altLang="ko-KR" sz="16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Model</a:t>
                </a:r>
              </a:p>
              <a:p>
                <a:pPr algn="ctr"/>
                <a:r>
                  <a:rPr lang="ko-KR" altLang="en-US" sz="1600" spc="-12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데이터를 다루는 녀석</a:t>
                </a:r>
                <a:endParaRPr lang="ko-KR" altLang="en-US" sz="1600" spc="-12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endParaRPr>
              </a:p>
            </p:txBody>
          </p:sp>
          <p:pic>
            <p:nvPicPr>
              <p:cNvPr id="14" name="그림 13"/>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2504537" y="3768041"/>
                <a:ext cx="522513" cy="522513"/>
              </a:xfrm>
              <a:prstGeom prst="rect">
                <a:avLst/>
              </a:prstGeom>
            </p:spPr>
          </p:pic>
        </p:grpSp>
        <p:grpSp>
          <p:nvGrpSpPr>
            <p:cNvPr id="18" name="그룹 17"/>
            <p:cNvGrpSpPr/>
            <p:nvPr/>
          </p:nvGrpSpPr>
          <p:grpSpPr>
            <a:xfrm>
              <a:off x="4759179" y="3391015"/>
              <a:ext cx="2198688" cy="2198688"/>
              <a:chOff x="4882619" y="3391015"/>
              <a:chExt cx="2198688" cy="2198688"/>
            </a:xfrm>
          </p:grpSpPr>
          <p:sp>
            <p:nvSpPr>
              <p:cNvPr id="51" name="타원 50">
                <a:extLst>
                  <a:ext uri="{FF2B5EF4-FFF2-40B4-BE49-F238E27FC236}">
                    <a16:creationId xmlns:a16="http://schemas.microsoft.com/office/drawing/2014/main" id="{C2A0BF4E-1012-4B44-988D-C6DF1ED6A8F7}"/>
                  </a:ext>
                </a:extLst>
              </p:cNvPr>
              <p:cNvSpPr/>
              <p:nvPr/>
            </p:nvSpPr>
            <p:spPr>
              <a:xfrm>
                <a:off x="4882619" y="3391015"/>
                <a:ext cx="2198688" cy="2198688"/>
              </a:xfrm>
              <a:prstGeom prst="ellipse">
                <a:avLst/>
              </a:prstGeom>
              <a:solidFill>
                <a:srgbClr val="FAFAFA"/>
              </a:solidFill>
              <a:ln w="31750">
                <a:solidFill>
                  <a:srgbClr val="0076C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
            <p:nvSpPr>
              <p:cNvPr id="54" name="직사각형 53">
                <a:extLst>
                  <a:ext uri="{FF2B5EF4-FFF2-40B4-BE49-F238E27FC236}">
                    <a16:creationId xmlns:a16="http://schemas.microsoft.com/office/drawing/2014/main" id="{C64275D6-6EA1-4964-9130-2A23F8D5F82E}"/>
                  </a:ext>
                </a:extLst>
              </p:cNvPr>
              <p:cNvSpPr/>
              <p:nvPr/>
            </p:nvSpPr>
            <p:spPr>
              <a:xfrm>
                <a:off x="5014085" y="4377125"/>
                <a:ext cx="1943782" cy="584775"/>
              </a:xfrm>
              <a:prstGeom prst="rect">
                <a:avLst/>
              </a:prstGeom>
              <a:noFill/>
            </p:spPr>
            <p:txBody>
              <a:bodyPr wrap="square" rtlCol="0">
                <a:spAutoFit/>
              </a:bodyPr>
              <a:lstStyle/>
              <a:p>
                <a:pPr algn="ctr"/>
                <a:r>
                  <a:rPr lang="en-US" altLang="ko-KR" sz="16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Template</a:t>
                </a:r>
              </a:p>
              <a:p>
                <a:pPr algn="ctr"/>
                <a:r>
                  <a:rPr lang="ko-KR" altLang="en-US" sz="1600" spc="-12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고객님께 보여줄 결과물</a:t>
                </a:r>
                <a:endParaRPr lang="ko-KR" altLang="en-US" sz="1600" spc="-12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endParaRPr>
              </a:p>
            </p:txBody>
          </p:sp>
          <p:pic>
            <p:nvPicPr>
              <p:cNvPr id="15" name="그림 14"/>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5720963" y="3768554"/>
                <a:ext cx="522000" cy="522000"/>
              </a:xfrm>
              <a:prstGeom prst="rect">
                <a:avLst/>
              </a:prstGeom>
            </p:spPr>
          </p:pic>
        </p:grpSp>
        <p:grpSp>
          <p:nvGrpSpPr>
            <p:cNvPr id="19" name="그룹 18"/>
            <p:cNvGrpSpPr/>
            <p:nvPr/>
          </p:nvGrpSpPr>
          <p:grpSpPr>
            <a:xfrm>
              <a:off x="7851908" y="3391015"/>
              <a:ext cx="2198688" cy="2198688"/>
              <a:chOff x="7588689" y="3391015"/>
              <a:chExt cx="2198688" cy="2198688"/>
            </a:xfrm>
          </p:grpSpPr>
          <p:sp>
            <p:nvSpPr>
              <p:cNvPr id="57" name="타원 56">
                <a:extLst>
                  <a:ext uri="{FF2B5EF4-FFF2-40B4-BE49-F238E27FC236}">
                    <a16:creationId xmlns:a16="http://schemas.microsoft.com/office/drawing/2014/main" id="{C2A0BF4E-1012-4B44-988D-C6DF1ED6A8F7}"/>
                  </a:ext>
                </a:extLst>
              </p:cNvPr>
              <p:cNvSpPr/>
              <p:nvPr/>
            </p:nvSpPr>
            <p:spPr>
              <a:xfrm>
                <a:off x="7588689" y="3391015"/>
                <a:ext cx="2198688" cy="2198688"/>
              </a:xfrm>
              <a:prstGeom prst="ellipse">
                <a:avLst/>
              </a:prstGeom>
              <a:solidFill>
                <a:srgbClr val="FAFAFA"/>
              </a:solidFill>
              <a:ln w="31750">
                <a:solidFill>
                  <a:srgbClr val="0076C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
            <p:nvSpPr>
              <p:cNvPr id="58" name="직사각형 57">
                <a:extLst>
                  <a:ext uri="{FF2B5EF4-FFF2-40B4-BE49-F238E27FC236}">
                    <a16:creationId xmlns:a16="http://schemas.microsoft.com/office/drawing/2014/main" id="{C64275D6-6EA1-4964-9130-2A23F8D5F82E}"/>
                  </a:ext>
                </a:extLst>
              </p:cNvPr>
              <p:cNvSpPr/>
              <p:nvPr/>
            </p:nvSpPr>
            <p:spPr>
              <a:xfrm>
                <a:off x="7652415" y="4377125"/>
                <a:ext cx="2071235" cy="830997"/>
              </a:xfrm>
              <a:prstGeom prst="rect">
                <a:avLst/>
              </a:prstGeom>
              <a:noFill/>
            </p:spPr>
            <p:txBody>
              <a:bodyPr wrap="square" rtlCol="0">
                <a:spAutoFit/>
              </a:bodyPr>
              <a:lstStyle/>
              <a:p>
                <a:pPr algn="ctr"/>
                <a:r>
                  <a:rPr lang="en-US" altLang="ko-KR" sz="16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View</a:t>
                </a:r>
              </a:p>
              <a:p>
                <a:pPr algn="ctr"/>
                <a:r>
                  <a:rPr lang="ko-KR" altLang="en-US" sz="1600" spc="-12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고객님께 온 요청을 받고</a:t>
                </a:r>
                <a:endParaRPr lang="en-US" altLang="ko-KR" sz="1600" spc="-12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endParaRPr>
              </a:p>
              <a:p>
                <a:pPr algn="ctr"/>
                <a:r>
                  <a:rPr lang="ko-KR" altLang="en-US" sz="1600" spc="-12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처리하는 부분</a:t>
                </a:r>
                <a:endParaRPr lang="ko-KR" altLang="en-US" sz="1600" spc="-12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endParaRPr>
              </a:p>
            </p:txBody>
          </p:sp>
          <p:pic>
            <p:nvPicPr>
              <p:cNvPr id="10" name="그림 9"/>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8427033" y="3731704"/>
                <a:ext cx="522000" cy="522000"/>
              </a:xfrm>
              <a:prstGeom prst="rect">
                <a:avLst/>
              </a:prstGeom>
            </p:spPr>
          </p:pic>
        </p:grpSp>
      </p:grpSp>
      <p:pic>
        <p:nvPicPr>
          <p:cNvPr id="60" name="그림 59"/>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360590" y="5867706"/>
            <a:ext cx="652837" cy="652837"/>
          </a:xfrm>
          <a:prstGeom prst="rect">
            <a:avLst/>
          </a:prstGeom>
        </p:spPr>
      </p:pic>
      <p:sp>
        <p:nvSpPr>
          <p:cNvPr id="61" name="직사각형 60">
            <a:extLst>
              <a:ext uri="{FF2B5EF4-FFF2-40B4-BE49-F238E27FC236}">
                <a16:creationId xmlns:a16="http://schemas.microsoft.com/office/drawing/2014/main" id="{C64275D6-6EA1-4964-9130-2A23F8D5F82E}"/>
              </a:ext>
            </a:extLst>
          </p:cNvPr>
          <p:cNvSpPr/>
          <p:nvPr/>
        </p:nvSpPr>
        <p:spPr>
          <a:xfrm>
            <a:off x="1048602" y="5945280"/>
            <a:ext cx="1943782" cy="584775"/>
          </a:xfrm>
          <a:prstGeom prst="rect">
            <a:avLst/>
          </a:prstGeom>
          <a:noFill/>
        </p:spPr>
        <p:txBody>
          <a:bodyPr wrap="square" rtlCol="0">
            <a:spAutoFit/>
          </a:bodyPr>
          <a:lstStyle/>
          <a:p>
            <a:r>
              <a:rPr lang="en-US" altLang="ko-KR" sz="16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Database</a:t>
            </a:r>
          </a:p>
          <a:p>
            <a:r>
              <a:rPr lang="ko-KR" altLang="en-US" sz="1600" spc="-12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데이터가 담긴 곳</a:t>
            </a:r>
            <a:endParaRPr lang="ko-KR" altLang="en-US" sz="1600" spc="-12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endParaRPr>
          </a:p>
        </p:txBody>
      </p:sp>
    </p:spTree>
    <p:extLst>
      <p:ext uri="{BB962C8B-B14F-4D97-AF65-F5344CB8AC3E}">
        <p14:creationId xmlns:p14="http://schemas.microsoft.com/office/powerpoint/2010/main" val="319976351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7" name="직선 연결선 56">
            <a:extLst>
              <a:ext uri="{FF2B5EF4-FFF2-40B4-BE49-F238E27FC236}">
                <a16:creationId xmlns:a16="http://schemas.microsoft.com/office/drawing/2014/main" id="{106B2A86-44CB-49BC-BDB2-D10827C1B20C}"/>
              </a:ext>
            </a:extLst>
          </p:cNvPr>
          <p:cNvCxnSpPr>
            <a:cxnSpLocks/>
          </p:cNvCxnSpPr>
          <p:nvPr/>
        </p:nvCxnSpPr>
        <p:spPr>
          <a:xfrm>
            <a:off x="0" y="1409700"/>
            <a:ext cx="11964988" cy="0"/>
          </a:xfrm>
          <a:prstGeom prst="line">
            <a:avLst/>
          </a:prstGeom>
          <a:ln w="22225">
            <a:solidFill>
              <a:srgbClr val="5E97E1"/>
            </a:solidFill>
            <a:tailEnd type="none" w="lg" len="lg"/>
          </a:ln>
        </p:spPr>
        <p:style>
          <a:lnRef idx="1">
            <a:schemeClr val="accent1"/>
          </a:lnRef>
          <a:fillRef idx="0">
            <a:schemeClr val="accent1"/>
          </a:fillRef>
          <a:effectRef idx="0">
            <a:schemeClr val="accent1"/>
          </a:effectRef>
          <a:fontRef idx="minor">
            <a:schemeClr val="tx1"/>
          </a:fontRef>
        </p:style>
      </p:cxnSp>
      <p:sp>
        <p:nvSpPr>
          <p:cNvPr id="58" name="직사각형 57">
            <a:extLst>
              <a:ext uri="{FF2B5EF4-FFF2-40B4-BE49-F238E27FC236}">
                <a16:creationId xmlns:a16="http://schemas.microsoft.com/office/drawing/2014/main" id="{7F54E38F-9565-44C2-95EB-B56A5E7E1804}"/>
              </a:ext>
            </a:extLst>
          </p:cNvPr>
          <p:cNvSpPr/>
          <p:nvPr/>
        </p:nvSpPr>
        <p:spPr>
          <a:xfrm>
            <a:off x="140610" y="377190"/>
            <a:ext cx="1186543" cy="276999"/>
          </a:xfrm>
          <a:prstGeom prst="rect">
            <a:avLst/>
          </a:prstGeom>
        </p:spPr>
        <p:txBody>
          <a:bodyPr wrap="none">
            <a:spAutoFit/>
          </a:bodyPr>
          <a:lstStyle/>
          <a:p>
            <a:r>
              <a:rPr lang="ko-KR" altLang="en-US" sz="12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대망의 </a:t>
            </a:r>
            <a:r>
              <a:rPr lang="en-US" altLang="ko-KR" sz="12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CR </a:t>
            </a:r>
            <a:r>
              <a:rPr lang="ko-KR" altLang="en-US" sz="12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세션</a:t>
            </a:r>
            <a:endParaRPr lang="ko-KR" altLang="en-US" sz="12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endParaRPr>
          </a:p>
        </p:txBody>
      </p:sp>
      <p:cxnSp>
        <p:nvCxnSpPr>
          <p:cNvPr id="63" name="직선 연결선 62">
            <a:extLst>
              <a:ext uri="{FF2B5EF4-FFF2-40B4-BE49-F238E27FC236}">
                <a16:creationId xmlns:a16="http://schemas.microsoft.com/office/drawing/2014/main" id="{1C0C02F1-5017-4501-9EEC-656A101CF9CD}"/>
              </a:ext>
            </a:extLst>
          </p:cNvPr>
          <p:cNvCxnSpPr>
            <a:cxnSpLocks/>
          </p:cNvCxnSpPr>
          <p:nvPr/>
        </p:nvCxnSpPr>
        <p:spPr>
          <a:xfrm flipH="1">
            <a:off x="11892067" y="883444"/>
            <a:ext cx="4658" cy="537518"/>
          </a:xfrm>
          <a:prstGeom prst="line">
            <a:avLst/>
          </a:prstGeom>
          <a:ln w="152400">
            <a:solidFill>
              <a:srgbClr val="5E97E1"/>
            </a:solidFill>
            <a:tailEnd type="none" w="lg" len="lg"/>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1687216-9C76-4F29-934C-F430DF40C5FA}"/>
              </a:ext>
            </a:extLst>
          </p:cNvPr>
          <p:cNvSpPr txBox="1"/>
          <p:nvPr/>
        </p:nvSpPr>
        <p:spPr>
          <a:xfrm>
            <a:off x="108999" y="578130"/>
            <a:ext cx="678391" cy="830997"/>
          </a:xfrm>
          <a:prstGeom prst="rect">
            <a:avLst/>
          </a:prstGeom>
          <a:noFill/>
        </p:spPr>
        <p:txBody>
          <a:bodyPr wrap="none" rtlCol="0">
            <a:spAutoFit/>
          </a:bodyPr>
          <a:lstStyle/>
          <a:p>
            <a:r>
              <a:rPr lang="en-US" altLang="ko-KR" sz="48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2.</a:t>
            </a:r>
            <a:endParaRPr lang="ko-KR" altLang="en-US" sz="48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endParaRPr>
          </a:p>
        </p:txBody>
      </p:sp>
      <p:sp>
        <p:nvSpPr>
          <p:cNvPr id="9" name="직사각형 8">
            <a:extLst>
              <a:ext uri="{FF2B5EF4-FFF2-40B4-BE49-F238E27FC236}">
                <a16:creationId xmlns:a16="http://schemas.microsoft.com/office/drawing/2014/main" id="{8A2DE3A2-AD53-4BE7-9961-6DEFBBF5BB84}"/>
              </a:ext>
            </a:extLst>
          </p:cNvPr>
          <p:cNvSpPr/>
          <p:nvPr/>
        </p:nvSpPr>
        <p:spPr>
          <a:xfrm>
            <a:off x="778113" y="578130"/>
            <a:ext cx="4629794" cy="830997"/>
          </a:xfrm>
          <a:prstGeom prst="rect">
            <a:avLst/>
          </a:prstGeom>
        </p:spPr>
        <p:txBody>
          <a:bodyPr wrap="none">
            <a:spAutoFit/>
          </a:bodyPr>
          <a:lstStyle/>
          <a:p>
            <a:r>
              <a:rPr lang="en-US" altLang="ko-KR" sz="48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Read</a:t>
            </a:r>
            <a:r>
              <a:rPr lang="en-US" altLang="ko-KR" sz="48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 </a:t>
            </a:r>
            <a:r>
              <a:rPr lang="ko-KR" altLang="en-US" sz="2400" dirty="0" err="1"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쿼리셋과</a:t>
            </a:r>
            <a:r>
              <a:rPr lang="ko-KR" altLang="en-US" sz="24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 쿼리셋메서드</a:t>
            </a:r>
            <a:endParaRPr lang="ko-KR" altLang="en-US" sz="11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endParaRPr>
          </a:p>
        </p:txBody>
      </p:sp>
      <p:grpSp>
        <p:nvGrpSpPr>
          <p:cNvPr id="26" name="그룹 25"/>
          <p:cNvGrpSpPr/>
          <p:nvPr/>
        </p:nvGrpSpPr>
        <p:grpSpPr>
          <a:xfrm>
            <a:off x="743340" y="1867457"/>
            <a:ext cx="10705320" cy="4684952"/>
            <a:chOff x="448194" y="1753157"/>
            <a:chExt cx="10705320" cy="4684952"/>
          </a:xfrm>
        </p:grpSpPr>
        <p:sp>
          <p:nvSpPr>
            <p:cNvPr id="2" name="TextBox 1"/>
            <p:cNvSpPr txBox="1"/>
            <p:nvPr/>
          </p:nvSpPr>
          <p:spPr>
            <a:xfrm>
              <a:off x="463359" y="3391121"/>
              <a:ext cx="7271542" cy="3046988"/>
            </a:xfrm>
            <a:prstGeom prst="rect">
              <a:avLst/>
            </a:prstGeom>
            <a:noFill/>
          </p:spPr>
          <p:txBody>
            <a:bodyPr wrap="none" rtlCol="0">
              <a:spAutoFit/>
            </a:bodyPr>
            <a:lstStyle/>
            <a:p>
              <a:r>
                <a:rPr lang="ko-KR" altLang="en-US" sz="1600" dirty="0" smtClean="0">
                  <a:latin typeface="10X10" panose="020D0604000000000000" pitchFamily="50" charset="-127"/>
                  <a:ea typeface="10X10" panose="020D0604000000000000" pitchFamily="50" charset="-127"/>
                </a:rPr>
                <a:t>모델로부터 전달받은 객체</a:t>
              </a:r>
              <a:r>
                <a:rPr lang="en-US" altLang="ko-KR" sz="1600" dirty="0" smtClean="0">
                  <a:latin typeface="10X10" panose="020D0604000000000000" pitchFamily="50" charset="-127"/>
                  <a:ea typeface="10X10" panose="020D0604000000000000" pitchFamily="50" charset="-127"/>
                </a:rPr>
                <a:t>,</a:t>
              </a:r>
            </a:p>
            <a:p>
              <a:r>
                <a:rPr lang="ko-KR" altLang="en-US" sz="1600" dirty="0" smtClean="0">
                  <a:latin typeface="10X10" panose="020D0604000000000000" pitchFamily="50" charset="-127"/>
                  <a:ea typeface="10X10" panose="020D0604000000000000" pitchFamily="50" charset="-127"/>
                </a:rPr>
                <a:t>즉 각 데이터들의 목록을 </a:t>
              </a:r>
              <a:r>
                <a:rPr lang="ko-KR" altLang="en-US" sz="1600" dirty="0" err="1" smtClean="0">
                  <a:solidFill>
                    <a:srgbClr val="0076C8"/>
                  </a:solidFill>
                  <a:latin typeface="10X10" panose="020D0604000000000000" pitchFamily="50" charset="-127"/>
                  <a:ea typeface="10X10" panose="020D0604000000000000" pitchFamily="50" charset="-127"/>
                </a:rPr>
                <a:t>쿼리셋</a:t>
              </a:r>
              <a:r>
                <a:rPr lang="en-US" altLang="ko-KR" sz="1600" dirty="0" smtClean="0">
                  <a:solidFill>
                    <a:srgbClr val="0076C8"/>
                  </a:solidFill>
                  <a:latin typeface="10X10" panose="020D0604000000000000" pitchFamily="50" charset="-127"/>
                  <a:ea typeface="10X10" panose="020D0604000000000000" pitchFamily="50" charset="-127"/>
                </a:rPr>
                <a:t>(</a:t>
              </a:r>
              <a:r>
                <a:rPr lang="en-US" altLang="ko-KR" sz="1600" dirty="0" err="1" smtClean="0">
                  <a:solidFill>
                    <a:srgbClr val="0076C8"/>
                  </a:solidFill>
                  <a:latin typeface="10X10" panose="020D0604000000000000" pitchFamily="50" charset="-127"/>
                  <a:ea typeface="10X10" panose="020D0604000000000000" pitchFamily="50" charset="-127"/>
                </a:rPr>
                <a:t>Queryset</a:t>
              </a:r>
              <a:r>
                <a:rPr lang="en-US" altLang="ko-KR" sz="1600" dirty="0" smtClean="0">
                  <a:solidFill>
                    <a:srgbClr val="0076C8"/>
                  </a:solidFill>
                  <a:latin typeface="10X10" panose="020D0604000000000000" pitchFamily="50" charset="-127"/>
                  <a:ea typeface="10X10" panose="020D0604000000000000" pitchFamily="50" charset="-127"/>
                </a:rPr>
                <a:t>) </a:t>
              </a:r>
              <a:r>
                <a:rPr lang="ko-KR" altLang="en-US" sz="1600" dirty="0" smtClean="0">
                  <a:latin typeface="10X10" panose="020D0604000000000000" pitchFamily="50" charset="-127"/>
                  <a:ea typeface="10X10" panose="020D0604000000000000" pitchFamily="50" charset="-127"/>
                </a:rPr>
                <a:t>이라 합니다</a:t>
              </a:r>
              <a:r>
                <a:rPr lang="en-US" altLang="ko-KR" sz="1600" dirty="0" smtClean="0">
                  <a:latin typeface="10X10" panose="020D0604000000000000" pitchFamily="50" charset="-127"/>
                  <a:ea typeface="10X10" panose="020D0604000000000000" pitchFamily="50" charset="-127"/>
                </a:rPr>
                <a:t>.</a:t>
              </a:r>
            </a:p>
            <a:p>
              <a:r>
                <a:rPr lang="en-US" altLang="ko-KR" sz="1600" dirty="0" smtClean="0">
                  <a:latin typeface="10X10" panose="020D0604000000000000" pitchFamily="50" charset="-127"/>
                  <a:ea typeface="10X10" panose="020D0604000000000000" pitchFamily="50" charset="-127"/>
                </a:rPr>
                <a:t>(</a:t>
              </a:r>
              <a:r>
                <a:rPr lang="ko-KR" altLang="en-US" sz="1600" dirty="0" smtClean="0">
                  <a:latin typeface="10X10" panose="020D0604000000000000" pitchFamily="50" charset="-127"/>
                  <a:ea typeface="10X10" panose="020D0604000000000000" pitchFamily="50" charset="-127"/>
                </a:rPr>
                <a:t>데이터베이스에 접근해서 </a:t>
              </a:r>
              <a:r>
                <a:rPr lang="en-US" altLang="ko-KR" sz="1600" dirty="0" smtClean="0">
                  <a:latin typeface="10X10" panose="020D0604000000000000" pitchFamily="50" charset="-127"/>
                  <a:ea typeface="10X10" panose="020D0604000000000000" pitchFamily="50" charset="-127"/>
                </a:rPr>
                <a:t>‘~~ </a:t>
              </a:r>
              <a:r>
                <a:rPr lang="ko-KR" altLang="en-US" sz="1600" dirty="0" smtClean="0">
                  <a:latin typeface="10X10" panose="020D0604000000000000" pitchFamily="50" charset="-127"/>
                  <a:ea typeface="10X10" panose="020D0604000000000000" pitchFamily="50" charset="-127"/>
                </a:rPr>
                <a:t>좀 가져와줘</a:t>
              </a:r>
              <a:r>
                <a:rPr lang="en-US" altLang="ko-KR" sz="1600" dirty="0" smtClean="0">
                  <a:latin typeface="10X10" panose="020D0604000000000000" pitchFamily="50" charset="-127"/>
                  <a:ea typeface="10X10" panose="020D0604000000000000" pitchFamily="50" charset="-127"/>
                </a:rPr>
                <a:t>’</a:t>
              </a:r>
              <a:r>
                <a:rPr lang="ko-KR" altLang="en-US" sz="1600" dirty="0" smtClean="0">
                  <a:latin typeface="10X10" panose="020D0604000000000000" pitchFamily="50" charset="-127"/>
                  <a:ea typeface="10X10" panose="020D0604000000000000" pitchFamily="50" charset="-127"/>
                </a:rPr>
                <a:t>하는 것을 쿼리</a:t>
              </a:r>
              <a:r>
                <a:rPr lang="en-US" altLang="ko-KR" sz="1600" dirty="0" smtClean="0">
                  <a:latin typeface="10X10" panose="020D0604000000000000" pitchFamily="50" charset="-127"/>
                  <a:ea typeface="10X10" panose="020D0604000000000000" pitchFamily="50" charset="-127"/>
                </a:rPr>
                <a:t>(Query)</a:t>
              </a:r>
              <a:r>
                <a:rPr lang="ko-KR" altLang="en-US" sz="1600" dirty="0" smtClean="0">
                  <a:latin typeface="10X10" panose="020D0604000000000000" pitchFamily="50" charset="-127"/>
                  <a:ea typeface="10X10" panose="020D0604000000000000" pitchFamily="50" charset="-127"/>
                </a:rPr>
                <a:t>라고 말하는데</a:t>
              </a:r>
              <a:r>
                <a:rPr lang="en-US" altLang="ko-KR" sz="1600" dirty="0" smtClean="0">
                  <a:latin typeface="10X10" panose="020D0604000000000000" pitchFamily="50" charset="-127"/>
                  <a:ea typeface="10X10" panose="020D0604000000000000" pitchFamily="50" charset="-127"/>
                </a:rPr>
                <a:t>,</a:t>
              </a:r>
            </a:p>
            <a:p>
              <a:r>
                <a:rPr lang="ko-KR" altLang="en-US" sz="1600" dirty="0" smtClean="0">
                  <a:latin typeface="10X10" panose="020D0604000000000000" pitchFamily="50" charset="-127"/>
                  <a:ea typeface="10X10" panose="020D0604000000000000" pitchFamily="50" charset="-127"/>
                </a:rPr>
                <a:t>이 쿼리를 </a:t>
              </a:r>
              <a:r>
                <a:rPr lang="en-US" altLang="ko-KR" sz="1600" dirty="0" smtClean="0">
                  <a:latin typeface="10X10" panose="020D0604000000000000" pitchFamily="50" charset="-127"/>
                  <a:ea typeface="10X10" panose="020D0604000000000000" pitchFamily="50" charset="-127"/>
                </a:rPr>
                <a:t>DB</a:t>
              </a:r>
              <a:r>
                <a:rPr lang="ko-KR" altLang="en-US" sz="1600" dirty="0" smtClean="0">
                  <a:latin typeface="10X10" panose="020D0604000000000000" pitchFamily="50" charset="-127"/>
                  <a:ea typeface="10X10" panose="020D0604000000000000" pitchFamily="50" charset="-127"/>
                </a:rPr>
                <a:t>에 날려서 가져온 데이터들의 집합</a:t>
              </a:r>
              <a:r>
                <a:rPr lang="en-US" altLang="ko-KR" sz="1600" dirty="0" smtClean="0">
                  <a:latin typeface="10X10" panose="020D0604000000000000" pitchFamily="50" charset="-127"/>
                  <a:ea typeface="10X10" panose="020D0604000000000000" pitchFamily="50" charset="-127"/>
                </a:rPr>
                <a:t>(Set)</a:t>
              </a:r>
              <a:r>
                <a:rPr lang="ko-KR" altLang="en-US" sz="1600" dirty="0" smtClean="0">
                  <a:latin typeface="10X10" panose="020D0604000000000000" pitchFamily="50" charset="-127"/>
                  <a:ea typeface="10X10" panose="020D0604000000000000" pitchFamily="50" charset="-127"/>
                </a:rPr>
                <a:t>을 </a:t>
              </a:r>
              <a:r>
                <a:rPr lang="ko-KR" altLang="en-US" sz="1600" dirty="0" err="1" smtClean="0">
                  <a:latin typeface="10X10" panose="020D0604000000000000" pitchFamily="50" charset="-127"/>
                  <a:ea typeface="10X10" panose="020D0604000000000000" pitchFamily="50" charset="-127"/>
                </a:rPr>
                <a:t>쿼리셋이라고</a:t>
              </a:r>
              <a:r>
                <a:rPr lang="ko-KR" altLang="en-US" sz="1600" dirty="0" smtClean="0">
                  <a:latin typeface="10X10" panose="020D0604000000000000" pitchFamily="50" charset="-127"/>
                  <a:ea typeface="10X10" panose="020D0604000000000000" pitchFamily="50" charset="-127"/>
                </a:rPr>
                <a:t> 하는 것</a:t>
              </a:r>
              <a:r>
                <a:rPr lang="en-US" altLang="ko-KR" sz="1600" dirty="0" smtClean="0">
                  <a:latin typeface="10X10" panose="020D0604000000000000" pitchFamily="50" charset="-127"/>
                  <a:ea typeface="10X10" panose="020D0604000000000000" pitchFamily="50" charset="-127"/>
                </a:rPr>
                <a:t>!)</a:t>
              </a:r>
            </a:p>
            <a:p>
              <a:endParaRPr lang="en-US" altLang="ko-KR" sz="1600" dirty="0" smtClean="0">
                <a:latin typeface="10X10" panose="020D0604000000000000" pitchFamily="50" charset="-127"/>
                <a:ea typeface="10X10" panose="020D0604000000000000" pitchFamily="50" charset="-127"/>
              </a:endParaRPr>
            </a:p>
            <a:p>
              <a:r>
                <a:rPr lang="ko-KR" altLang="en-US" sz="1600" dirty="0" smtClean="0">
                  <a:latin typeface="10X10" panose="020D0604000000000000" pitchFamily="50" charset="-127"/>
                  <a:ea typeface="10X10" panose="020D0604000000000000" pitchFamily="50" charset="-127"/>
                </a:rPr>
                <a:t>그리고 그 </a:t>
              </a:r>
              <a:r>
                <a:rPr lang="ko-KR" altLang="en-US" sz="1600" dirty="0" err="1" smtClean="0">
                  <a:latin typeface="10X10" panose="020D0604000000000000" pitchFamily="50" charset="-127"/>
                  <a:ea typeface="10X10" panose="020D0604000000000000" pitchFamily="50" charset="-127"/>
                </a:rPr>
                <a:t>쿼리셋이</a:t>
              </a:r>
              <a:r>
                <a:rPr lang="ko-KR" altLang="en-US" sz="1600" dirty="0" smtClean="0">
                  <a:latin typeface="10X10" panose="020D0604000000000000" pitchFamily="50" charset="-127"/>
                  <a:ea typeface="10X10" panose="020D0604000000000000" pitchFamily="50" charset="-127"/>
                </a:rPr>
                <a:t> 담고 있는 데이터들을</a:t>
              </a:r>
              <a:endParaRPr lang="en-US" altLang="ko-KR" sz="1600" dirty="0" smtClean="0">
                <a:latin typeface="10X10" panose="020D0604000000000000" pitchFamily="50" charset="-127"/>
                <a:ea typeface="10X10" panose="020D0604000000000000" pitchFamily="50" charset="-127"/>
              </a:endParaRPr>
            </a:p>
            <a:p>
              <a:r>
                <a:rPr lang="ko-KR" altLang="en-US" sz="1600" dirty="0" smtClean="0">
                  <a:latin typeface="10X10" panose="020D0604000000000000" pitchFamily="50" charset="-127"/>
                  <a:ea typeface="10X10" panose="020D0604000000000000" pitchFamily="50" charset="-127"/>
                </a:rPr>
                <a:t>유저들이 쓰기 좋게 지지고 볶고 원하는 대로 처리할 수 있게 만들어놓은 일종의 함수를</a:t>
              </a:r>
              <a:endParaRPr lang="en-US" altLang="ko-KR" sz="1600" dirty="0" smtClean="0">
                <a:latin typeface="10X10" panose="020D0604000000000000" pitchFamily="50" charset="-127"/>
                <a:ea typeface="10X10" panose="020D0604000000000000" pitchFamily="50" charset="-127"/>
              </a:endParaRPr>
            </a:p>
            <a:p>
              <a:r>
                <a:rPr lang="ko-KR" altLang="en-US" sz="1600" dirty="0" err="1" smtClean="0">
                  <a:solidFill>
                    <a:schemeClr val="accent4"/>
                  </a:solidFill>
                  <a:latin typeface="10X10" panose="020D0604000000000000" pitchFamily="50" charset="-127"/>
                  <a:ea typeface="10X10" panose="020D0604000000000000" pitchFamily="50" charset="-127"/>
                </a:rPr>
                <a:t>쿼리셋</a:t>
              </a:r>
              <a:r>
                <a:rPr lang="ko-KR" altLang="en-US" sz="1600" dirty="0" smtClean="0">
                  <a:solidFill>
                    <a:schemeClr val="accent4"/>
                  </a:solidFill>
                  <a:latin typeface="10X10" panose="020D0604000000000000" pitchFamily="50" charset="-127"/>
                  <a:ea typeface="10X10" panose="020D0604000000000000" pitchFamily="50" charset="-127"/>
                </a:rPr>
                <a:t> 메서드</a:t>
              </a:r>
              <a:r>
                <a:rPr lang="en-US" altLang="ko-KR" sz="1600" dirty="0" smtClean="0">
                  <a:solidFill>
                    <a:schemeClr val="accent4"/>
                  </a:solidFill>
                  <a:latin typeface="10X10" panose="020D0604000000000000" pitchFamily="50" charset="-127"/>
                  <a:ea typeface="10X10" panose="020D0604000000000000" pitchFamily="50" charset="-127"/>
                </a:rPr>
                <a:t>(</a:t>
              </a:r>
              <a:r>
                <a:rPr lang="en-US" altLang="ko-KR" sz="1600" dirty="0" err="1" smtClean="0">
                  <a:solidFill>
                    <a:schemeClr val="accent4"/>
                  </a:solidFill>
                  <a:latin typeface="10X10" panose="020D0604000000000000" pitchFamily="50" charset="-127"/>
                  <a:ea typeface="10X10" panose="020D0604000000000000" pitchFamily="50" charset="-127"/>
                </a:rPr>
                <a:t>Queryset</a:t>
              </a:r>
              <a:r>
                <a:rPr lang="en-US" altLang="ko-KR" sz="1600" dirty="0" smtClean="0">
                  <a:solidFill>
                    <a:schemeClr val="accent4"/>
                  </a:solidFill>
                  <a:latin typeface="10X10" panose="020D0604000000000000" pitchFamily="50" charset="-127"/>
                  <a:ea typeface="10X10" panose="020D0604000000000000" pitchFamily="50" charset="-127"/>
                </a:rPr>
                <a:t> Method)</a:t>
              </a:r>
              <a:r>
                <a:rPr lang="ko-KR" altLang="en-US" sz="1600" dirty="0" smtClean="0">
                  <a:latin typeface="10X10" panose="020D0604000000000000" pitchFamily="50" charset="-127"/>
                  <a:ea typeface="10X10" panose="020D0604000000000000" pitchFamily="50" charset="-127"/>
                </a:rPr>
                <a:t>라고 합니다</a:t>
              </a:r>
              <a:r>
                <a:rPr lang="en-US" altLang="ko-KR" sz="1600" dirty="0" smtClean="0">
                  <a:latin typeface="10X10" panose="020D0604000000000000" pitchFamily="50" charset="-127"/>
                  <a:ea typeface="10X10" panose="020D0604000000000000" pitchFamily="50" charset="-127"/>
                </a:rPr>
                <a:t>.</a:t>
              </a:r>
            </a:p>
            <a:p>
              <a:r>
                <a:rPr lang="en-US" altLang="ko-KR" sz="1600" dirty="0" smtClean="0">
                  <a:latin typeface="10X10" panose="020D0604000000000000" pitchFamily="50" charset="-127"/>
                  <a:ea typeface="10X10" panose="020D0604000000000000" pitchFamily="50" charset="-127"/>
                </a:rPr>
                <a:t>(</a:t>
              </a:r>
              <a:r>
                <a:rPr lang="ko-KR" altLang="en-US" sz="1600" dirty="0" err="1" smtClean="0">
                  <a:latin typeface="10X10" panose="020D0604000000000000" pitchFamily="50" charset="-127"/>
                  <a:ea typeface="10X10" panose="020D0604000000000000" pitchFamily="50" charset="-127"/>
                </a:rPr>
                <a:t>쿼리셋</a:t>
              </a:r>
              <a:r>
                <a:rPr lang="ko-KR" altLang="en-US" sz="1600" dirty="0" smtClean="0">
                  <a:latin typeface="10X10" panose="020D0604000000000000" pitchFamily="50" charset="-127"/>
                  <a:ea typeface="10X10" panose="020D0604000000000000" pitchFamily="50" charset="-127"/>
                </a:rPr>
                <a:t> 메서드의 종류는 </a:t>
              </a:r>
              <a:r>
                <a:rPr lang="ko-KR" altLang="en-US" sz="1600" dirty="0" err="1" smtClean="0">
                  <a:latin typeface="10X10" panose="020D0604000000000000" pitchFamily="50" charset="-127"/>
                  <a:ea typeface="10X10" panose="020D0604000000000000" pitchFamily="50" charset="-127"/>
                </a:rPr>
                <a:t>너무너무너무</a:t>
              </a:r>
              <a:r>
                <a:rPr lang="ko-KR" altLang="en-US" sz="1600" dirty="0" smtClean="0">
                  <a:latin typeface="10X10" panose="020D0604000000000000" pitchFamily="50" charset="-127"/>
                  <a:ea typeface="10X10" panose="020D0604000000000000" pitchFamily="50" charset="-127"/>
                </a:rPr>
                <a:t> 다양해서 필요할 때마다</a:t>
              </a:r>
              <a:endParaRPr lang="en-US" altLang="ko-KR" sz="1600" dirty="0" smtClean="0">
                <a:latin typeface="10X10" panose="020D0604000000000000" pitchFamily="50" charset="-127"/>
                <a:ea typeface="10X10" panose="020D0604000000000000" pitchFamily="50" charset="-127"/>
              </a:endParaRPr>
            </a:p>
            <a:p>
              <a:r>
                <a:rPr lang="en-US" altLang="ko-KR" sz="1600" dirty="0" smtClean="0">
                  <a:latin typeface="10X10" panose="020D0604000000000000" pitchFamily="50" charset="-127"/>
                  <a:ea typeface="10X10" panose="020D0604000000000000" pitchFamily="50" charset="-127"/>
                </a:rPr>
                <a:t>‘</a:t>
              </a:r>
              <a:r>
                <a:rPr lang="ko-KR" altLang="en-US" sz="1600" dirty="0" smtClean="0">
                  <a:latin typeface="10X10" panose="020D0604000000000000" pitchFamily="50" charset="-127"/>
                  <a:ea typeface="10X10" panose="020D0604000000000000" pitchFamily="50" charset="-127"/>
                </a:rPr>
                <a:t>이런 메서드는 있을까</a:t>
              </a:r>
              <a:r>
                <a:rPr lang="en-US" altLang="ko-KR" sz="1600" dirty="0" smtClean="0">
                  <a:latin typeface="10X10" panose="020D0604000000000000" pitchFamily="50" charset="-127"/>
                  <a:ea typeface="10X10" panose="020D0604000000000000" pitchFamily="50" charset="-127"/>
                </a:rPr>
                <a:t>?’</a:t>
              </a:r>
              <a:r>
                <a:rPr lang="ko-KR" altLang="en-US" sz="1600" dirty="0" smtClean="0">
                  <a:latin typeface="10X10" panose="020D0604000000000000" pitchFamily="50" charset="-127"/>
                  <a:ea typeface="10X10" panose="020D0604000000000000" pitchFamily="50" charset="-127"/>
                </a:rPr>
                <a:t>하면서 찾아보는 것이 좋다</a:t>
              </a:r>
              <a:r>
                <a:rPr lang="en-US" altLang="ko-KR" sz="1600" dirty="0" smtClean="0">
                  <a:latin typeface="10X10" panose="020D0604000000000000" pitchFamily="50" charset="-127"/>
                  <a:ea typeface="10X10" panose="020D0604000000000000" pitchFamily="50" charset="-127"/>
                </a:rPr>
                <a:t>!)</a:t>
              </a:r>
            </a:p>
            <a:p>
              <a:r>
                <a:rPr lang="ko-KR" altLang="en-US" sz="1600" dirty="0" smtClean="0">
                  <a:latin typeface="10X10" panose="020D0604000000000000" pitchFamily="50" charset="-127"/>
                  <a:ea typeface="10X10" panose="020D0604000000000000" pitchFamily="50" charset="-127"/>
                </a:rPr>
                <a:t>참고</a:t>
              </a:r>
              <a:r>
                <a:rPr lang="en-US" altLang="ko-KR" sz="1600" dirty="0" smtClean="0">
                  <a:latin typeface="10X10" panose="020D0604000000000000" pitchFamily="50" charset="-127"/>
                  <a:ea typeface="10X10" panose="020D0604000000000000" pitchFamily="50" charset="-127"/>
                </a:rPr>
                <a:t>: </a:t>
              </a:r>
              <a:r>
                <a:rPr lang="en-US" altLang="ko-KR" sz="1600" dirty="0" smtClean="0">
                  <a:latin typeface="10X10" panose="020D0604000000000000" pitchFamily="50" charset="-127"/>
                  <a:ea typeface="10X10" panose="020D0604000000000000" pitchFamily="50" charset="-127"/>
                  <a:hlinkClick r:id="rId3"/>
                </a:rPr>
                <a:t>https</a:t>
              </a:r>
              <a:r>
                <a:rPr lang="en-US" altLang="ko-KR" sz="1600" dirty="0">
                  <a:latin typeface="10X10" panose="020D0604000000000000" pitchFamily="50" charset="-127"/>
                  <a:ea typeface="10X10" panose="020D0604000000000000" pitchFamily="50" charset="-127"/>
                  <a:hlinkClick r:id="rId3"/>
                </a:rPr>
                <a:t>://docs.djangoproject.com/en/2.1/ref/models/querysets</a:t>
              </a:r>
              <a:r>
                <a:rPr lang="en-US" altLang="ko-KR" sz="1600" dirty="0" smtClean="0">
                  <a:latin typeface="10X10" panose="020D0604000000000000" pitchFamily="50" charset="-127"/>
                  <a:ea typeface="10X10" panose="020D0604000000000000" pitchFamily="50" charset="-127"/>
                  <a:hlinkClick r:id="rId3"/>
                </a:rPr>
                <a:t>/</a:t>
              </a:r>
              <a:endParaRPr lang="en-US" altLang="ko-KR" sz="1600" dirty="0" smtClean="0">
                <a:latin typeface="10X10" panose="020D0604000000000000" pitchFamily="50" charset="-127"/>
                <a:ea typeface="10X10" panose="020D0604000000000000" pitchFamily="50" charset="-127"/>
              </a:endParaRPr>
            </a:p>
            <a:p>
              <a:endParaRPr lang="en-US" altLang="ko-KR" sz="1600" dirty="0" smtClean="0">
                <a:latin typeface="10X10" panose="020D0604000000000000" pitchFamily="50" charset="-127"/>
                <a:ea typeface="10X10" panose="020D0604000000000000" pitchFamily="50" charset="-127"/>
              </a:endParaRPr>
            </a:p>
          </p:txBody>
        </p:sp>
        <p:sp>
          <p:nvSpPr>
            <p:cNvPr id="6" name="TextBox 5"/>
            <p:cNvSpPr txBox="1"/>
            <p:nvPr/>
          </p:nvSpPr>
          <p:spPr>
            <a:xfrm>
              <a:off x="448194" y="2514286"/>
              <a:ext cx="3458767" cy="646331"/>
            </a:xfrm>
            <a:prstGeom prst="rect">
              <a:avLst/>
            </a:prstGeom>
            <a:noFill/>
          </p:spPr>
          <p:txBody>
            <a:bodyPr wrap="none" rtlCol="0">
              <a:spAutoFit/>
            </a:bodyPr>
            <a:lstStyle/>
            <a:p>
              <a:r>
                <a:rPr lang="en-US" altLang="ko-KR" sz="3600" dirty="0" err="1" smtClean="0">
                  <a:solidFill>
                    <a:srgbClr val="0076C8"/>
                  </a:solidFill>
                  <a:latin typeface="10X10" panose="020D0604000000000000" pitchFamily="50" charset="-127"/>
                  <a:ea typeface="10X10" panose="020D0604000000000000" pitchFamily="50" charset="-127"/>
                </a:rPr>
                <a:t>Post.objects</a:t>
              </a:r>
              <a:r>
                <a:rPr lang="en-US" altLang="ko-KR" sz="3600" dirty="0" err="1" smtClean="0">
                  <a:solidFill>
                    <a:schemeClr val="accent4"/>
                  </a:solidFill>
                  <a:latin typeface="10X10" panose="020D0604000000000000" pitchFamily="50" charset="-127"/>
                  <a:ea typeface="10X10" panose="020D0604000000000000" pitchFamily="50" charset="-127"/>
                </a:rPr>
                <a:t>.all</a:t>
              </a:r>
              <a:endParaRPr lang="ko-KR" altLang="en-US" sz="3600" dirty="0">
                <a:solidFill>
                  <a:schemeClr val="accent4"/>
                </a:solidFill>
                <a:latin typeface="10X10" panose="020D0604000000000000" pitchFamily="50" charset="-127"/>
                <a:ea typeface="10X10" panose="020D0604000000000000" pitchFamily="50" charset="-127"/>
              </a:endParaRPr>
            </a:p>
          </p:txBody>
        </p:sp>
        <p:grpSp>
          <p:nvGrpSpPr>
            <p:cNvPr id="22" name="그룹 21"/>
            <p:cNvGrpSpPr/>
            <p:nvPr/>
          </p:nvGrpSpPr>
          <p:grpSpPr>
            <a:xfrm>
              <a:off x="4099130" y="1753157"/>
              <a:ext cx="4118420" cy="1407460"/>
              <a:chOff x="6859466" y="1857400"/>
              <a:chExt cx="4118420" cy="1407460"/>
            </a:xfrm>
          </p:grpSpPr>
          <p:pic>
            <p:nvPicPr>
              <p:cNvPr id="18" name="그림 17"/>
              <p:cNvPicPr>
                <a:picLocks noChangeAspect="1"/>
              </p:cNvPicPr>
              <p:nvPr/>
            </p:nvPicPr>
            <p:blipFill rotWithShape="1">
              <a:blip r:embed="rId4"/>
              <a:srcRect l="18039" t="22091" r="54608" b="64663"/>
              <a:stretch/>
            </p:blipFill>
            <p:spPr>
              <a:xfrm>
                <a:off x="6859466" y="1857400"/>
                <a:ext cx="3406769" cy="928009"/>
              </a:xfrm>
              <a:prstGeom prst="rect">
                <a:avLst/>
              </a:prstGeom>
            </p:spPr>
          </p:pic>
          <p:pic>
            <p:nvPicPr>
              <p:cNvPr id="20" name="그림 19"/>
              <p:cNvPicPr>
                <a:picLocks noChangeAspect="1"/>
              </p:cNvPicPr>
              <p:nvPr/>
            </p:nvPicPr>
            <p:blipFill rotWithShape="1">
              <a:blip r:embed="rId4"/>
              <a:srcRect l="21634" t="31052" r="67518" b="67253"/>
              <a:stretch/>
            </p:blipFill>
            <p:spPr>
              <a:xfrm>
                <a:off x="6859466" y="2903035"/>
                <a:ext cx="4118420" cy="361825"/>
              </a:xfrm>
              <a:prstGeom prst="rect">
                <a:avLst/>
              </a:prstGeom>
              <a:ln w="38100">
                <a:solidFill>
                  <a:srgbClr val="0076C8"/>
                </a:solidFill>
              </a:ln>
            </p:spPr>
          </p:pic>
          <p:cxnSp>
            <p:nvCxnSpPr>
              <p:cNvPr id="12" name="직선 연결선 11"/>
              <p:cNvCxnSpPr/>
              <p:nvPr/>
            </p:nvCxnSpPr>
            <p:spPr>
              <a:xfrm flipV="1">
                <a:off x="6859466" y="2567355"/>
                <a:ext cx="429357" cy="319663"/>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직선 연결선 20"/>
              <p:cNvCxnSpPr/>
              <p:nvPr/>
            </p:nvCxnSpPr>
            <p:spPr>
              <a:xfrm>
                <a:off x="8695592" y="2569715"/>
                <a:ext cx="2282294" cy="317303"/>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5" name="그룹 24"/>
            <p:cNvGrpSpPr/>
            <p:nvPr/>
          </p:nvGrpSpPr>
          <p:grpSpPr>
            <a:xfrm>
              <a:off x="7840393" y="4122749"/>
              <a:ext cx="3313121" cy="1812857"/>
              <a:chOff x="8578946" y="4519246"/>
              <a:chExt cx="3313121" cy="1812857"/>
            </a:xfrm>
          </p:grpSpPr>
          <p:sp>
            <p:nvSpPr>
              <p:cNvPr id="23" name="양쪽 중괄호 22"/>
              <p:cNvSpPr/>
              <p:nvPr/>
            </p:nvSpPr>
            <p:spPr>
              <a:xfrm>
                <a:off x="8578946" y="4519246"/>
                <a:ext cx="3313121" cy="1812857"/>
              </a:xfrm>
              <a:prstGeom prst="bracePair">
                <a:avLst>
                  <a:gd name="adj" fmla="val 8818"/>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24" name="TextBox 23"/>
              <p:cNvSpPr txBox="1"/>
              <p:nvPr/>
            </p:nvSpPr>
            <p:spPr>
              <a:xfrm>
                <a:off x="8893966" y="4917842"/>
                <a:ext cx="2802883" cy="1015663"/>
              </a:xfrm>
              <a:prstGeom prst="rect">
                <a:avLst/>
              </a:prstGeom>
              <a:noFill/>
            </p:spPr>
            <p:txBody>
              <a:bodyPr wrap="none" rtlCol="0">
                <a:spAutoFit/>
              </a:bodyPr>
              <a:lstStyle/>
              <a:p>
                <a:r>
                  <a:rPr lang="ko-KR" altLang="en-US" sz="1200" dirty="0" smtClean="0">
                    <a:latin typeface="10X10" panose="020D0604000000000000" pitchFamily="50" charset="-127"/>
                    <a:ea typeface="10X10" panose="020D0604000000000000" pitchFamily="50" charset="-127"/>
                  </a:rPr>
                  <a:t>저장된 데이터를 다 가져와라 </a:t>
                </a:r>
                <a:r>
                  <a:rPr lang="en-US" altLang="ko-KR" sz="1200" dirty="0" smtClean="0">
                    <a:solidFill>
                      <a:schemeClr val="accent4"/>
                    </a:solidFill>
                    <a:latin typeface="10X10" panose="020D0604000000000000" pitchFamily="50" charset="-127"/>
                    <a:ea typeface="10X10" panose="020D0604000000000000" pitchFamily="50" charset="-127"/>
                  </a:rPr>
                  <a:t>.all</a:t>
                </a:r>
              </a:p>
              <a:p>
                <a:r>
                  <a:rPr lang="ko-KR" altLang="en-US" sz="1200" dirty="0" smtClean="0">
                    <a:latin typeface="10X10" panose="020D0604000000000000" pitchFamily="50" charset="-127"/>
                    <a:ea typeface="10X10" panose="020D0604000000000000" pitchFamily="50" charset="-127"/>
                  </a:rPr>
                  <a:t>가져온 데이터가 몇 개인지 세어라 </a:t>
                </a:r>
                <a:r>
                  <a:rPr lang="en-US" altLang="ko-KR" sz="1200" dirty="0" smtClean="0">
                    <a:solidFill>
                      <a:schemeClr val="accent4"/>
                    </a:solidFill>
                    <a:latin typeface="10X10" panose="020D0604000000000000" pitchFamily="50" charset="-127"/>
                    <a:ea typeface="10X10" panose="020D0604000000000000" pitchFamily="50" charset="-127"/>
                  </a:rPr>
                  <a:t>.count</a:t>
                </a:r>
              </a:p>
              <a:p>
                <a:r>
                  <a:rPr lang="ko-KR" altLang="en-US" sz="1200" dirty="0" smtClean="0">
                    <a:latin typeface="10X10" panose="020D0604000000000000" pitchFamily="50" charset="-127"/>
                    <a:ea typeface="10X10" panose="020D0604000000000000" pitchFamily="50" charset="-127"/>
                  </a:rPr>
                  <a:t>가져온 것 중 첫 번째 데이터를 줘라 </a:t>
                </a:r>
                <a:r>
                  <a:rPr lang="en-US" altLang="ko-KR" sz="1200" dirty="0" smtClean="0">
                    <a:solidFill>
                      <a:schemeClr val="accent4"/>
                    </a:solidFill>
                    <a:latin typeface="10X10" panose="020D0604000000000000" pitchFamily="50" charset="-127"/>
                    <a:ea typeface="10X10" panose="020D0604000000000000" pitchFamily="50" charset="-127"/>
                  </a:rPr>
                  <a:t>.first</a:t>
                </a:r>
              </a:p>
              <a:p>
                <a:r>
                  <a:rPr lang="ko-KR" altLang="en-US" sz="1200" dirty="0" smtClean="0">
                    <a:latin typeface="10X10" panose="020D0604000000000000" pitchFamily="50" charset="-127"/>
                    <a:ea typeface="10X10" panose="020D0604000000000000" pitchFamily="50" charset="-127"/>
                  </a:rPr>
                  <a:t>가져온 것 중 마지막 데이터를 줘라 </a:t>
                </a:r>
                <a:r>
                  <a:rPr lang="en-US" altLang="ko-KR" sz="1200" dirty="0" smtClean="0">
                    <a:solidFill>
                      <a:srgbClr val="FFDD74"/>
                    </a:solidFill>
                    <a:latin typeface="10X10" panose="020D0604000000000000" pitchFamily="50" charset="-127"/>
                    <a:ea typeface="10X10" panose="020D0604000000000000" pitchFamily="50" charset="-127"/>
                  </a:rPr>
                  <a:t>.</a:t>
                </a:r>
                <a:r>
                  <a:rPr lang="en-US" altLang="ko-KR" sz="1200" dirty="0" smtClean="0">
                    <a:solidFill>
                      <a:schemeClr val="accent4"/>
                    </a:solidFill>
                    <a:latin typeface="10X10" panose="020D0604000000000000" pitchFamily="50" charset="-127"/>
                    <a:ea typeface="10X10" panose="020D0604000000000000" pitchFamily="50" charset="-127"/>
                  </a:rPr>
                  <a:t>last</a:t>
                </a:r>
              </a:p>
              <a:p>
                <a:r>
                  <a:rPr lang="ko-KR" altLang="en-US" sz="1200" dirty="0" smtClean="0">
                    <a:latin typeface="10X10" panose="020D0604000000000000" pitchFamily="50" charset="-127"/>
                    <a:ea typeface="10X10" panose="020D0604000000000000" pitchFamily="50" charset="-127"/>
                  </a:rPr>
                  <a:t>등등</a:t>
                </a:r>
                <a:r>
                  <a:rPr lang="en-US" altLang="ko-KR" sz="1200" dirty="0" smtClean="0">
                    <a:latin typeface="10X10" panose="020D0604000000000000" pitchFamily="50" charset="-127"/>
                    <a:ea typeface="10X10" panose="020D0604000000000000" pitchFamily="50" charset="-127"/>
                  </a:rPr>
                  <a:t>..</a:t>
                </a:r>
                <a:endParaRPr lang="ko-KR" altLang="en-US" sz="1200" dirty="0">
                  <a:latin typeface="10X10" panose="020D0604000000000000" pitchFamily="50" charset="-127"/>
                  <a:ea typeface="10X10" panose="020D0604000000000000" pitchFamily="50" charset="-127"/>
                </a:endParaRPr>
              </a:p>
            </p:txBody>
          </p:sp>
        </p:grpSp>
      </p:grpSp>
    </p:spTree>
    <p:extLst>
      <p:ext uri="{BB962C8B-B14F-4D97-AF65-F5344CB8AC3E}">
        <p14:creationId xmlns:p14="http://schemas.microsoft.com/office/powerpoint/2010/main" val="263140055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7" name="직선 연결선 56">
            <a:extLst>
              <a:ext uri="{FF2B5EF4-FFF2-40B4-BE49-F238E27FC236}">
                <a16:creationId xmlns:a16="http://schemas.microsoft.com/office/drawing/2014/main" id="{106B2A86-44CB-49BC-BDB2-D10827C1B20C}"/>
              </a:ext>
            </a:extLst>
          </p:cNvPr>
          <p:cNvCxnSpPr>
            <a:cxnSpLocks/>
          </p:cNvCxnSpPr>
          <p:nvPr/>
        </p:nvCxnSpPr>
        <p:spPr>
          <a:xfrm>
            <a:off x="0" y="1409700"/>
            <a:ext cx="11964988" cy="0"/>
          </a:xfrm>
          <a:prstGeom prst="line">
            <a:avLst/>
          </a:prstGeom>
          <a:ln w="22225">
            <a:solidFill>
              <a:srgbClr val="5E97E1"/>
            </a:solidFill>
            <a:tailEnd type="none" w="lg" len="lg"/>
          </a:ln>
        </p:spPr>
        <p:style>
          <a:lnRef idx="1">
            <a:schemeClr val="accent1"/>
          </a:lnRef>
          <a:fillRef idx="0">
            <a:schemeClr val="accent1"/>
          </a:fillRef>
          <a:effectRef idx="0">
            <a:schemeClr val="accent1"/>
          </a:effectRef>
          <a:fontRef idx="minor">
            <a:schemeClr val="tx1"/>
          </a:fontRef>
        </p:style>
      </p:cxnSp>
      <p:sp>
        <p:nvSpPr>
          <p:cNvPr id="58" name="직사각형 57">
            <a:extLst>
              <a:ext uri="{FF2B5EF4-FFF2-40B4-BE49-F238E27FC236}">
                <a16:creationId xmlns:a16="http://schemas.microsoft.com/office/drawing/2014/main" id="{7F54E38F-9565-44C2-95EB-B56A5E7E1804}"/>
              </a:ext>
            </a:extLst>
          </p:cNvPr>
          <p:cNvSpPr/>
          <p:nvPr/>
        </p:nvSpPr>
        <p:spPr>
          <a:xfrm>
            <a:off x="140610" y="377190"/>
            <a:ext cx="1186543" cy="276999"/>
          </a:xfrm>
          <a:prstGeom prst="rect">
            <a:avLst/>
          </a:prstGeom>
        </p:spPr>
        <p:txBody>
          <a:bodyPr wrap="none">
            <a:spAutoFit/>
          </a:bodyPr>
          <a:lstStyle/>
          <a:p>
            <a:r>
              <a:rPr lang="ko-KR" altLang="en-US" sz="12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대망의 </a:t>
            </a:r>
            <a:r>
              <a:rPr lang="en-US" altLang="ko-KR" sz="12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CR </a:t>
            </a:r>
            <a:r>
              <a:rPr lang="ko-KR" altLang="en-US" sz="12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세션</a:t>
            </a:r>
            <a:endParaRPr lang="ko-KR" altLang="en-US" sz="12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endParaRPr>
          </a:p>
        </p:txBody>
      </p:sp>
      <p:cxnSp>
        <p:nvCxnSpPr>
          <p:cNvPr id="63" name="직선 연결선 62">
            <a:extLst>
              <a:ext uri="{FF2B5EF4-FFF2-40B4-BE49-F238E27FC236}">
                <a16:creationId xmlns:a16="http://schemas.microsoft.com/office/drawing/2014/main" id="{1C0C02F1-5017-4501-9EEC-656A101CF9CD}"/>
              </a:ext>
            </a:extLst>
          </p:cNvPr>
          <p:cNvCxnSpPr>
            <a:cxnSpLocks/>
          </p:cNvCxnSpPr>
          <p:nvPr/>
        </p:nvCxnSpPr>
        <p:spPr>
          <a:xfrm flipH="1">
            <a:off x="11892067" y="883444"/>
            <a:ext cx="4658" cy="537518"/>
          </a:xfrm>
          <a:prstGeom prst="line">
            <a:avLst/>
          </a:prstGeom>
          <a:ln w="152400">
            <a:solidFill>
              <a:srgbClr val="5E97E1"/>
            </a:solidFill>
            <a:tailEnd type="none" w="lg" len="lg"/>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1687216-9C76-4F29-934C-F430DF40C5FA}"/>
              </a:ext>
            </a:extLst>
          </p:cNvPr>
          <p:cNvSpPr txBox="1"/>
          <p:nvPr/>
        </p:nvSpPr>
        <p:spPr>
          <a:xfrm>
            <a:off x="108999" y="578130"/>
            <a:ext cx="678391" cy="830997"/>
          </a:xfrm>
          <a:prstGeom prst="rect">
            <a:avLst/>
          </a:prstGeom>
          <a:noFill/>
        </p:spPr>
        <p:txBody>
          <a:bodyPr wrap="none" rtlCol="0">
            <a:spAutoFit/>
          </a:bodyPr>
          <a:lstStyle/>
          <a:p>
            <a:r>
              <a:rPr lang="en-US" altLang="ko-KR" sz="48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2.</a:t>
            </a:r>
            <a:endParaRPr lang="ko-KR" altLang="en-US" sz="48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endParaRPr>
          </a:p>
        </p:txBody>
      </p:sp>
      <p:sp>
        <p:nvSpPr>
          <p:cNvPr id="9" name="직사각형 8">
            <a:extLst>
              <a:ext uri="{FF2B5EF4-FFF2-40B4-BE49-F238E27FC236}">
                <a16:creationId xmlns:a16="http://schemas.microsoft.com/office/drawing/2014/main" id="{8A2DE3A2-AD53-4BE7-9961-6DEFBBF5BB84}"/>
              </a:ext>
            </a:extLst>
          </p:cNvPr>
          <p:cNvSpPr/>
          <p:nvPr/>
        </p:nvSpPr>
        <p:spPr>
          <a:xfrm>
            <a:off x="778113" y="578130"/>
            <a:ext cx="3360022" cy="830997"/>
          </a:xfrm>
          <a:prstGeom prst="rect">
            <a:avLst/>
          </a:prstGeom>
        </p:spPr>
        <p:txBody>
          <a:bodyPr wrap="none">
            <a:spAutoFit/>
          </a:bodyPr>
          <a:lstStyle/>
          <a:p>
            <a:r>
              <a:rPr lang="en-US" altLang="ko-KR" sz="48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Read</a:t>
            </a:r>
            <a:r>
              <a:rPr lang="en-US" altLang="ko-KR" sz="48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 </a:t>
            </a:r>
            <a:r>
              <a:rPr lang="en-US" altLang="ko-KR" sz="2400" dirty="0" err="1"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url</a:t>
            </a:r>
            <a:r>
              <a:rPr lang="en-US" altLang="ko-KR" sz="24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 </a:t>
            </a:r>
            <a:r>
              <a:rPr lang="ko-KR" altLang="en-US" sz="24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등록하기</a:t>
            </a:r>
            <a:endParaRPr lang="ko-KR" altLang="en-US" sz="11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endParaRPr>
          </a:p>
        </p:txBody>
      </p:sp>
      <p:sp>
        <p:nvSpPr>
          <p:cNvPr id="10" name="TextBox 9"/>
          <p:cNvSpPr txBox="1"/>
          <p:nvPr/>
        </p:nvSpPr>
        <p:spPr>
          <a:xfrm>
            <a:off x="1211409" y="2159535"/>
            <a:ext cx="5653792" cy="646331"/>
          </a:xfrm>
          <a:prstGeom prst="rect">
            <a:avLst/>
          </a:prstGeom>
          <a:noFill/>
        </p:spPr>
        <p:txBody>
          <a:bodyPr wrap="none" rtlCol="0">
            <a:spAutoFit/>
          </a:bodyPr>
          <a:lstStyle/>
          <a:p>
            <a:r>
              <a:rPr lang="en-US" altLang="ko-KR" dirty="0" smtClean="0">
                <a:latin typeface="10X10" panose="020D0604000000000000" pitchFamily="50" charset="-127"/>
                <a:ea typeface="10X10" panose="020D0604000000000000" pitchFamily="50" charset="-127"/>
              </a:rPr>
              <a:t>11) </a:t>
            </a:r>
            <a:r>
              <a:rPr lang="ko-KR" altLang="en-US" dirty="0" smtClean="0">
                <a:latin typeface="10X10" panose="020D0604000000000000" pitchFamily="50" charset="-127"/>
                <a:ea typeface="10X10" panose="020D0604000000000000" pitchFamily="50" charset="-127"/>
              </a:rPr>
              <a:t>방금 </a:t>
            </a:r>
            <a:r>
              <a:rPr lang="en-US" altLang="ko-KR" dirty="0" smtClean="0">
                <a:latin typeface="10X10" panose="020D0604000000000000" pitchFamily="50" charset="-127"/>
                <a:ea typeface="10X10" panose="020D0604000000000000" pitchFamily="50" charset="-127"/>
              </a:rPr>
              <a:t>view</a:t>
            </a:r>
            <a:r>
              <a:rPr lang="ko-KR" altLang="en-US" dirty="0" smtClean="0">
                <a:latin typeface="10X10" panose="020D0604000000000000" pitchFamily="50" charset="-127"/>
                <a:ea typeface="10X10" panose="020D0604000000000000" pitchFamily="50" charset="-127"/>
              </a:rPr>
              <a:t>에서 연결하기로 한 </a:t>
            </a:r>
            <a:r>
              <a:rPr lang="en-US" altLang="ko-KR" dirty="0" smtClean="0">
                <a:latin typeface="10X10" panose="020D0604000000000000" pitchFamily="50" charset="-127"/>
                <a:ea typeface="10X10" panose="020D0604000000000000" pitchFamily="50" charset="-127"/>
              </a:rPr>
              <a:t>home.html </a:t>
            </a:r>
            <a:r>
              <a:rPr lang="ko-KR" altLang="en-US" dirty="0" smtClean="0">
                <a:latin typeface="10X10" panose="020D0604000000000000" pitchFamily="50" charset="-127"/>
                <a:ea typeface="10X10" panose="020D0604000000000000" pitchFamily="50" charset="-127"/>
              </a:rPr>
              <a:t>파일을</a:t>
            </a:r>
            <a:endParaRPr lang="en-US" altLang="ko-KR" dirty="0" smtClean="0">
              <a:latin typeface="10X10" panose="020D0604000000000000" pitchFamily="50" charset="-127"/>
              <a:ea typeface="10X10" panose="020D0604000000000000" pitchFamily="50" charset="-127"/>
            </a:endParaRPr>
          </a:p>
          <a:p>
            <a:r>
              <a:rPr lang="ko-KR" altLang="en-US" dirty="0" smtClean="0">
                <a:latin typeface="10X10" panose="020D0604000000000000" pitchFamily="50" charset="-127"/>
                <a:ea typeface="10X10" panose="020D0604000000000000" pitchFamily="50" charset="-127"/>
              </a:rPr>
              <a:t>어떤 </a:t>
            </a:r>
            <a:r>
              <a:rPr lang="en-US" altLang="ko-KR" dirty="0" err="1" smtClean="0">
                <a:latin typeface="10X10" panose="020D0604000000000000" pitchFamily="50" charset="-127"/>
                <a:ea typeface="10X10" panose="020D0604000000000000" pitchFamily="50" charset="-127"/>
              </a:rPr>
              <a:t>url</a:t>
            </a:r>
            <a:r>
              <a:rPr lang="ko-KR" altLang="en-US" dirty="0" smtClean="0">
                <a:latin typeface="10X10" panose="020D0604000000000000" pitchFamily="50" charset="-127"/>
                <a:ea typeface="10X10" panose="020D0604000000000000" pitchFamily="50" charset="-127"/>
              </a:rPr>
              <a:t>로 접근하면 만날 수 있을지 </a:t>
            </a:r>
            <a:r>
              <a:rPr lang="en-US" altLang="ko-KR" dirty="0" smtClean="0">
                <a:solidFill>
                  <a:srgbClr val="0076C8"/>
                </a:solidFill>
                <a:latin typeface="10X10" panose="020D0604000000000000" pitchFamily="50" charset="-127"/>
                <a:ea typeface="10X10" panose="020D0604000000000000" pitchFamily="50" charset="-127"/>
              </a:rPr>
              <a:t>urls.py</a:t>
            </a:r>
            <a:r>
              <a:rPr lang="ko-KR" altLang="en-US" dirty="0" smtClean="0">
                <a:latin typeface="10X10" panose="020D0604000000000000" pitchFamily="50" charset="-127"/>
                <a:ea typeface="10X10" panose="020D0604000000000000" pitchFamily="50" charset="-127"/>
              </a:rPr>
              <a:t>에 등록해준다</a:t>
            </a:r>
            <a:r>
              <a:rPr lang="en-US" altLang="ko-KR" dirty="0" smtClean="0">
                <a:latin typeface="10X10" panose="020D0604000000000000" pitchFamily="50" charset="-127"/>
                <a:ea typeface="10X10" panose="020D0604000000000000" pitchFamily="50" charset="-127"/>
              </a:rPr>
              <a:t>.</a:t>
            </a:r>
            <a:endParaRPr lang="ko-KR" altLang="en-US" dirty="0">
              <a:latin typeface="10X10" panose="020D0604000000000000" pitchFamily="50" charset="-127"/>
              <a:ea typeface="10X10" panose="020D0604000000000000" pitchFamily="50" charset="-127"/>
            </a:endParaRPr>
          </a:p>
        </p:txBody>
      </p:sp>
      <p:sp>
        <p:nvSpPr>
          <p:cNvPr id="6" name="TextBox 5"/>
          <p:cNvSpPr txBox="1"/>
          <p:nvPr/>
        </p:nvSpPr>
        <p:spPr>
          <a:xfrm>
            <a:off x="6081953" y="2915047"/>
            <a:ext cx="5127750" cy="2462213"/>
          </a:xfrm>
          <a:prstGeom prst="rect">
            <a:avLst/>
          </a:prstGeom>
          <a:noFill/>
        </p:spPr>
        <p:txBody>
          <a:bodyPr wrap="none" rtlCol="0">
            <a:spAutoFit/>
          </a:bodyPr>
          <a:lstStyle/>
          <a:p>
            <a:r>
              <a:rPr lang="en-US" altLang="ko-KR" sz="1400" dirty="0" smtClean="0">
                <a:solidFill>
                  <a:schemeClr val="bg2">
                    <a:lumMod val="75000"/>
                  </a:schemeClr>
                </a:solidFill>
                <a:latin typeface="10X10" panose="020D0604000000000000" pitchFamily="50" charset="-127"/>
                <a:ea typeface="10X10" panose="020D0604000000000000" pitchFamily="50" charset="-127"/>
              </a:rPr>
              <a:t>1: </a:t>
            </a:r>
            <a:r>
              <a:rPr lang="ko-KR" altLang="en-US" sz="1400" dirty="0" smtClean="0">
                <a:solidFill>
                  <a:schemeClr val="bg2">
                    <a:lumMod val="75000"/>
                  </a:schemeClr>
                </a:solidFill>
                <a:latin typeface="10X10" panose="020D0604000000000000" pitchFamily="50" charset="-127"/>
                <a:ea typeface="10X10" panose="020D0604000000000000" pitchFamily="50" charset="-127"/>
              </a:rPr>
              <a:t>장고에 내재된</a:t>
            </a:r>
            <a:r>
              <a:rPr lang="en-US" altLang="ko-KR" sz="1400" dirty="0" smtClean="0">
                <a:solidFill>
                  <a:schemeClr val="bg2">
                    <a:lumMod val="75000"/>
                  </a:schemeClr>
                </a:solidFill>
                <a:latin typeface="10X10" panose="020D0604000000000000" pitchFamily="50" charset="-127"/>
                <a:ea typeface="10X10" panose="020D0604000000000000" pitchFamily="50" charset="-127"/>
              </a:rPr>
              <a:t>(</a:t>
            </a:r>
            <a:r>
              <a:rPr lang="ko-KR" altLang="en-US" sz="1400" dirty="0" smtClean="0">
                <a:solidFill>
                  <a:schemeClr val="bg2">
                    <a:lumMod val="75000"/>
                  </a:schemeClr>
                </a:solidFill>
                <a:latin typeface="10X10" panose="020D0604000000000000" pitchFamily="50" charset="-127"/>
                <a:ea typeface="10X10" panose="020D0604000000000000" pitchFamily="50" charset="-127"/>
              </a:rPr>
              <a:t>미리 만들어져 있는</a:t>
            </a:r>
            <a:r>
              <a:rPr lang="en-US" altLang="ko-KR" sz="1400" dirty="0" smtClean="0">
                <a:solidFill>
                  <a:schemeClr val="bg2">
                    <a:lumMod val="75000"/>
                  </a:schemeClr>
                </a:solidFill>
                <a:latin typeface="10X10" panose="020D0604000000000000" pitchFamily="50" charset="-127"/>
                <a:ea typeface="10X10" panose="020D0604000000000000" pitchFamily="50" charset="-127"/>
              </a:rPr>
              <a:t>) </a:t>
            </a:r>
            <a:r>
              <a:rPr lang="en-US" altLang="ko-KR" sz="1400" dirty="0" err="1" smtClean="0">
                <a:solidFill>
                  <a:schemeClr val="bg2">
                    <a:lumMod val="75000"/>
                  </a:schemeClr>
                </a:solidFill>
                <a:latin typeface="10X10" panose="020D0604000000000000" pitchFamily="50" charset="-127"/>
                <a:ea typeface="10X10" panose="020D0604000000000000" pitchFamily="50" charset="-127"/>
              </a:rPr>
              <a:t>url</a:t>
            </a:r>
            <a:r>
              <a:rPr lang="en-US" altLang="ko-KR" sz="1400" dirty="0" smtClean="0">
                <a:solidFill>
                  <a:schemeClr val="bg2">
                    <a:lumMod val="75000"/>
                  </a:schemeClr>
                </a:solidFill>
                <a:latin typeface="10X10" panose="020D0604000000000000" pitchFamily="50" charset="-127"/>
                <a:ea typeface="10X10" panose="020D0604000000000000" pitchFamily="50" charset="-127"/>
              </a:rPr>
              <a:t> </a:t>
            </a:r>
            <a:r>
              <a:rPr lang="ko-KR" altLang="en-US" sz="1400" dirty="0" smtClean="0">
                <a:solidFill>
                  <a:schemeClr val="bg2">
                    <a:lumMod val="75000"/>
                  </a:schemeClr>
                </a:solidFill>
                <a:latin typeface="10X10" panose="020D0604000000000000" pitchFamily="50" charset="-127"/>
                <a:ea typeface="10X10" panose="020D0604000000000000" pitchFamily="50" charset="-127"/>
              </a:rPr>
              <a:t>패키지를 쓸 거야</a:t>
            </a:r>
            <a:r>
              <a:rPr lang="en-US" altLang="ko-KR" sz="1400" dirty="0" smtClean="0">
                <a:solidFill>
                  <a:schemeClr val="bg2">
                    <a:lumMod val="75000"/>
                  </a:schemeClr>
                </a:solidFill>
                <a:latin typeface="10X10" panose="020D0604000000000000" pitchFamily="50" charset="-127"/>
                <a:ea typeface="10X10" panose="020D0604000000000000" pitchFamily="50" charset="-127"/>
              </a:rPr>
              <a:t>.</a:t>
            </a:r>
          </a:p>
          <a:p>
            <a:r>
              <a:rPr lang="en-US" altLang="ko-KR" sz="1400" dirty="0" smtClean="0">
                <a:solidFill>
                  <a:schemeClr val="bg2">
                    <a:lumMod val="75000"/>
                  </a:schemeClr>
                </a:solidFill>
                <a:latin typeface="10X10" panose="020D0604000000000000" pitchFamily="50" charset="-127"/>
                <a:ea typeface="10X10" panose="020D0604000000000000" pitchFamily="50" charset="-127"/>
              </a:rPr>
              <a:t>2: </a:t>
            </a:r>
            <a:r>
              <a:rPr lang="ko-KR" altLang="en-US" sz="1400" dirty="0" smtClean="0">
                <a:solidFill>
                  <a:schemeClr val="bg2">
                    <a:lumMod val="75000"/>
                  </a:schemeClr>
                </a:solidFill>
                <a:latin typeface="10X10" panose="020D0604000000000000" pitchFamily="50" charset="-127"/>
                <a:ea typeface="10X10" panose="020D0604000000000000" pitchFamily="50" charset="-127"/>
              </a:rPr>
              <a:t>장고에 내재된</a:t>
            </a:r>
            <a:r>
              <a:rPr lang="en-US" altLang="ko-KR" sz="1400" dirty="0" smtClean="0">
                <a:solidFill>
                  <a:schemeClr val="bg2">
                    <a:lumMod val="75000"/>
                  </a:schemeClr>
                </a:solidFill>
                <a:latin typeface="10X10" panose="020D0604000000000000" pitchFamily="50" charset="-127"/>
                <a:ea typeface="10X10" panose="020D0604000000000000" pitchFamily="50" charset="-127"/>
              </a:rPr>
              <a:t>(</a:t>
            </a:r>
            <a:r>
              <a:rPr lang="ko-KR" altLang="en-US" sz="1400" dirty="0" smtClean="0">
                <a:solidFill>
                  <a:schemeClr val="bg2">
                    <a:lumMod val="75000"/>
                  </a:schemeClr>
                </a:solidFill>
                <a:latin typeface="10X10" panose="020D0604000000000000" pitchFamily="50" charset="-127"/>
                <a:ea typeface="10X10" panose="020D0604000000000000" pitchFamily="50" charset="-127"/>
              </a:rPr>
              <a:t>미리 만들어져 있는</a:t>
            </a:r>
            <a:r>
              <a:rPr lang="en-US" altLang="ko-KR" sz="1400" dirty="0" smtClean="0">
                <a:solidFill>
                  <a:schemeClr val="bg2">
                    <a:lumMod val="75000"/>
                  </a:schemeClr>
                </a:solidFill>
                <a:latin typeface="10X10" panose="020D0604000000000000" pitchFamily="50" charset="-127"/>
                <a:ea typeface="10X10" panose="020D0604000000000000" pitchFamily="50" charset="-127"/>
              </a:rPr>
              <a:t>) admin </a:t>
            </a:r>
            <a:r>
              <a:rPr lang="ko-KR" altLang="en-US" sz="1400" dirty="0" smtClean="0">
                <a:solidFill>
                  <a:schemeClr val="bg2">
                    <a:lumMod val="75000"/>
                  </a:schemeClr>
                </a:solidFill>
                <a:latin typeface="10X10" panose="020D0604000000000000" pitchFamily="50" charset="-127"/>
                <a:ea typeface="10X10" panose="020D0604000000000000" pitchFamily="50" charset="-127"/>
              </a:rPr>
              <a:t>패키지를 쓸 거야</a:t>
            </a:r>
            <a:r>
              <a:rPr lang="en-US" altLang="ko-KR" sz="1400" dirty="0" smtClean="0">
                <a:solidFill>
                  <a:schemeClr val="bg2">
                    <a:lumMod val="75000"/>
                  </a:schemeClr>
                </a:solidFill>
                <a:latin typeface="10X10" panose="020D0604000000000000" pitchFamily="50" charset="-127"/>
                <a:ea typeface="10X10" panose="020D0604000000000000" pitchFamily="50" charset="-127"/>
              </a:rPr>
              <a:t>.</a:t>
            </a:r>
          </a:p>
          <a:p>
            <a:r>
              <a:rPr lang="en-US" altLang="ko-KR" sz="1400" dirty="0" smtClean="0">
                <a:solidFill>
                  <a:schemeClr val="bg2">
                    <a:lumMod val="75000"/>
                  </a:schemeClr>
                </a:solidFill>
                <a:latin typeface="10X10" panose="020D0604000000000000" pitchFamily="50" charset="-127"/>
                <a:ea typeface="10X10" panose="020D0604000000000000" pitchFamily="50" charset="-127"/>
              </a:rPr>
              <a:t>3: </a:t>
            </a:r>
            <a:r>
              <a:rPr lang="ko-KR" altLang="en-US" sz="1400" dirty="0" smtClean="0">
                <a:solidFill>
                  <a:schemeClr val="bg2">
                    <a:lumMod val="75000"/>
                  </a:schemeClr>
                </a:solidFill>
                <a:latin typeface="10X10" panose="020D0604000000000000" pitchFamily="50" charset="-127"/>
                <a:ea typeface="10X10" panose="020D0604000000000000" pitchFamily="50" charset="-127"/>
              </a:rPr>
              <a:t>같은 </a:t>
            </a:r>
            <a:r>
              <a:rPr lang="en-US" altLang="ko-KR" sz="1400" dirty="0" smtClean="0">
                <a:solidFill>
                  <a:schemeClr val="bg2">
                    <a:lumMod val="75000"/>
                  </a:schemeClr>
                </a:solidFill>
                <a:latin typeface="10X10" panose="020D0604000000000000" pitchFamily="50" charset="-127"/>
                <a:ea typeface="10X10" panose="020D0604000000000000" pitchFamily="50" charset="-127"/>
              </a:rPr>
              <a:t>blog </a:t>
            </a:r>
            <a:r>
              <a:rPr lang="ko-KR" altLang="en-US" sz="1400" dirty="0" smtClean="0">
                <a:solidFill>
                  <a:schemeClr val="bg2">
                    <a:lumMod val="75000"/>
                  </a:schemeClr>
                </a:solidFill>
                <a:latin typeface="10X10" panose="020D0604000000000000" pitchFamily="50" charset="-127"/>
                <a:ea typeface="10X10" panose="020D0604000000000000" pitchFamily="50" charset="-127"/>
              </a:rPr>
              <a:t>앱</a:t>
            </a:r>
            <a:r>
              <a:rPr lang="en-US" altLang="ko-KR" sz="1400" dirty="0" smtClean="0">
                <a:solidFill>
                  <a:schemeClr val="bg2">
                    <a:lumMod val="75000"/>
                  </a:schemeClr>
                </a:solidFill>
                <a:latin typeface="10X10" panose="020D0604000000000000" pitchFamily="50" charset="-127"/>
                <a:ea typeface="10X10" panose="020D0604000000000000" pitchFamily="50" charset="-127"/>
              </a:rPr>
              <a:t> </a:t>
            </a:r>
            <a:r>
              <a:rPr lang="ko-KR" altLang="en-US" sz="1400" dirty="0" smtClean="0">
                <a:solidFill>
                  <a:schemeClr val="bg2">
                    <a:lumMod val="75000"/>
                  </a:schemeClr>
                </a:solidFill>
                <a:latin typeface="10X10" panose="020D0604000000000000" pitchFamily="50" charset="-127"/>
                <a:ea typeface="10X10" panose="020D0604000000000000" pitchFamily="50" charset="-127"/>
              </a:rPr>
              <a:t>안에 있는 </a:t>
            </a:r>
            <a:r>
              <a:rPr lang="en-US" altLang="ko-KR" sz="1400" dirty="0" smtClean="0">
                <a:solidFill>
                  <a:schemeClr val="bg2">
                    <a:lumMod val="75000"/>
                  </a:schemeClr>
                </a:solidFill>
                <a:latin typeface="10X10" panose="020D0604000000000000" pitchFamily="50" charset="-127"/>
                <a:ea typeface="10X10" panose="020D0604000000000000" pitchFamily="50" charset="-127"/>
              </a:rPr>
              <a:t>views.py</a:t>
            </a:r>
            <a:r>
              <a:rPr lang="ko-KR" altLang="en-US" sz="1400" dirty="0" smtClean="0">
                <a:solidFill>
                  <a:schemeClr val="bg2">
                    <a:lumMod val="75000"/>
                  </a:schemeClr>
                </a:solidFill>
                <a:latin typeface="10X10" panose="020D0604000000000000" pitchFamily="50" charset="-127"/>
                <a:ea typeface="10X10" panose="020D0604000000000000" pitchFamily="50" charset="-127"/>
              </a:rPr>
              <a:t>를 가져와서</a:t>
            </a:r>
            <a:r>
              <a:rPr lang="en-US" altLang="ko-KR" sz="1400" dirty="0">
                <a:solidFill>
                  <a:schemeClr val="bg2">
                    <a:lumMod val="75000"/>
                  </a:schemeClr>
                </a:solidFill>
                <a:latin typeface="10X10" panose="020D0604000000000000" pitchFamily="50" charset="-127"/>
                <a:ea typeface="10X10" panose="020D0604000000000000" pitchFamily="50" charset="-127"/>
              </a:rPr>
              <a:t> </a:t>
            </a:r>
            <a:r>
              <a:rPr lang="ko-KR" altLang="en-US" sz="1400" dirty="0" smtClean="0">
                <a:solidFill>
                  <a:schemeClr val="bg2">
                    <a:lumMod val="75000"/>
                  </a:schemeClr>
                </a:solidFill>
                <a:latin typeface="10X10" panose="020D0604000000000000" pitchFamily="50" charset="-127"/>
                <a:ea typeface="10X10" panose="020D0604000000000000" pitchFamily="50" charset="-127"/>
              </a:rPr>
              <a:t>쓸 거야</a:t>
            </a:r>
            <a:r>
              <a:rPr lang="en-US" altLang="ko-KR" sz="1400" dirty="0" smtClean="0">
                <a:solidFill>
                  <a:schemeClr val="bg2">
                    <a:lumMod val="75000"/>
                  </a:schemeClr>
                </a:solidFill>
                <a:latin typeface="10X10" panose="020D0604000000000000" pitchFamily="50" charset="-127"/>
                <a:ea typeface="10X10" panose="020D0604000000000000" pitchFamily="50" charset="-127"/>
              </a:rPr>
              <a:t>.</a:t>
            </a:r>
          </a:p>
          <a:p>
            <a:endParaRPr lang="en-US" altLang="ko-KR" sz="1400" dirty="0">
              <a:latin typeface="10X10" panose="020D0604000000000000" pitchFamily="50" charset="-127"/>
              <a:ea typeface="10X10" panose="020D0604000000000000" pitchFamily="50" charset="-127"/>
            </a:endParaRPr>
          </a:p>
          <a:p>
            <a:r>
              <a:rPr lang="en-US" altLang="ko-KR" sz="1400" dirty="0" smtClean="0">
                <a:solidFill>
                  <a:srgbClr val="0076C8"/>
                </a:solidFill>
                <a:latin typeface="10X10" panose="020D0604000000000000" pitchFamily="50" charset="-127"/>
                <a:ea typeface="10X10" panose="020D0604000000000000" pitchFamily="50" charset="-127"/>
              </a:rPr>
              <a:t>5</a:t>
            </a:r>
            <a:r>
              <a:rPr lang="en-US" altLang="ko-KR" sz="1400" dirty="0" smtClean="0">
                <a:latin typeface="10X10" panose="020D0604000000000000" pitchFamily="50" charset="-127"/>
                <a:ea typeface="10X10" panose="020D0604000000000000" pitchFamily="50" charset="-127"/>
              </a:rPr>
              <a:t>: </a:t>
            </a:r>
            <a:r>
              <a:rPr lang="ko-KR" altLang="en-US" sz="1400" dirty="0" smtClean="0">
                <a:latin typeface="10X10" panose="020D0604000000000000" pitchFamily="50" charset="-127"/>
                <a:ea typeface="10X10" panose="020D0604000000000000" pitchFamily="50" charset="-127"/>
              </a:rPr>
              <a:t>내가 등록한 </a:t>
            </a:r>
            <a:r>
              <a:rPr lang="en-US" altLang="ko-KR" sz="1400" dirty="0" err="1" smtClean="0">
                <a:latin typeface="10X10" panose="020D0604000000000000" pitchFamily="50" charset="-127"/>
                <a:ea typeface="10X10" panose="020D0604000000000000" pitchFamily="50" charset="-127"/>
              </a:rPr>
              <a:t>url</a:t>
            </a:r>
            <a:r>
              <a:rPr lang="en-US" altLang="ko-KR" sz="1400" dirty="0">
                <a:latin typeface="10X10" panose="020D0604000000000000" pitchFamily="50" charset="-127"/>
                <a:ea typeface="10X10" panose="020D0604000000000000" pitchFamily="50" charset="-127"/>
              </a:rPr>
              <a:t> </a:t>
            </a:r>
            <a:r>
              <a:rPr lang="ko-KR" altLang="en-US" sz="1400" dirty="0" smtClean="0">
                <a:latin typeface="10X10" panose="020D0604000000000000" pitchFamily="50" charset="-127"/>
                <a:ea typeface="10X10" panose="020D0604000000000000" pitchFamily="50" charset="-127"/>
              </a:rPr>
              <a:t>패턴들은 다음과 같아</a:t>
            </a:r>
            <a:r>
              <a:rPr lang="en-US" altLang="ko-KR" sz="1400" dirty="0" smtClean="0">
                <a:latin typeface="10X10" panose="020D0604000000000000" pitchFamily="50" charset="-127"/>
                <a:ea typeface="10X10" panose="020D0604000000000000" pitchFamily="50" charset="-127"/>
              </a:rPr>
              <a:t>.</a:t>
            </a:r>
          </a:p>
          <a:p>
            <a:r>
              <a:rPr lang="en-US" altLang="ko-KR" sz="1400" dirty="0" smtClean="0">
                <a:solidFill>
                  <a:srgbClr val="0076C8"/>
                </a:solidFill>
                <a:latin typeface="10X10" panose="020D0604000000000000" pitchFamily="50" charset="-127"/>
                <a:ea typeface="10X10" panose="020D0604000000000000" pitchFamily="50" charset="-127"/>
              </a:rPr>
              <a:t>6</a:t>
            </a:r>
            <a:r>
              <a:rPr lang="en-US" altLang="ko-KR" sz="1400" dirty="0" smtClean="0">
                <a:latin typeface="10X10" panose="020D0604000000000000" pitchFamily="50" charset="-127"/>
                <a:ea typeface="10X10" panose="020D0604000000000000" pitchFamily="50" charset="-127"/>
              </a:rPr>
              <a:t>: </a:t>
            </a:r>
            <a:r>
              <a:rPr lang="ko-KR" altLang="en-US" sz="1400" dirty="0" smtClean="0">
                <a:solidFill>
                  <a:srgbClr val="839D5C"/>
                </a:solidFill>
                <a:latin typeface="10X10" panose="020D0604000000000000" pitchFamily="50" charset="-127"/>
                <a:ea typeface="10X10" panose="020D0604000000000000" pitchFamily="50" charset="-127"/>
              </a:rPr>
              <a:t>기본 주소</a:t>
            </a:r>
            <a:r>
              <a:rPr lang="en-US" altLang="ko-KR" sz="1400" dirty="0" smtClean="0">
                <a:solidFill>
                  <a:srgbClr val="839D5C"/>
                </a:solidFill>
                <a:latin typeface="10X10" panose="020D0604000000000000" pitchFamily="50" charset="-127"/>
                <a:ea typeface="10X10" panose="020D0604000000000000" pitchFamily="50" charset="-127"/>
              </a:rPr>
              <a:t>/admin</a:t>
            </a:r>
            <a:r>
              <a:rPr lang="ko-KR" altLang="en-US" sz="1400" dirty="0" smtClean="0">
                <a:latin typeface="10X10" panose="020D0604000000000000" pitchFamily="50" charset="-127"/>
                <a:ea typeface="10X10" panose="020D0604000000000000" pitchFamily="50" charset="-127"/>
              </a:rPr>
              <a:t>으로 끝나는 </a:t>
            </a:r>
            <a:r>
              <a:rPr lang="en-US" altLang="ko-KR" sz="1400" dirty="0" err="1" smtClean="0">
                <a:latin typeface="10X10" panose="020D0604000000000000" pitchFamily="50" charset="-127"/>
                <a:ea typeface="10X10" panose="020D0604000000000000" pitchFamily="50" charset="-127"/>
              </a:rPr>
              <a:t>url</a:t>
            </a:r>
            <a:r>
              <a:rPr lang="ko-KR" altLang="en-US" sz="1400" dirty="0" smtClean="0">
                <a:latin typeface="10X10" panose="020D0604000000000000" pitchFamily="50" charset="-127"/>
                <a:ea typeface="10X10" panose="020D0604000000000000" pitchFamily="50" charset="-127"/>
              </a:rPr>
              <a:t>은 </a:t>
            </a:r>
            <a:r>
              <a:rPr lang="en-US" altLang="ko-KR" sz="1400" dirty="0" smtClean="0">
                <a:latin typeface="10X10" panose="020D0604000000000000" pitchFamily="50" charset="-127"/>
                <a:ea typeface="10X10" panose="020D0604000000000000" pitchFamily="50" charset="-127"/>
              </a:rPr>
              <a:t>admin </a:t>
            </a:r>
            <a:r>
              <a:rPr lang="ko-KR" altLang="en-US" sz="1400" dirty="0" smtClean="0">
                <a:latin typeface="10X10" panose="020D0604000000000000" pitchFamily="50" charset="-127"/>
                <a:ea typeface="10X10" panose="020D0604000000000000" pitchFamily="50" charset="-127"/>
              </a:rPr>
              <a:t>사이트로 연결할 거야</a:t>
            </a:r>
            <a:r>
              <a:rPr lang="en-US" altLang="ko-KR" sz="1400" dirty="0" smtClean="0">
                <a:latin typeface="10X10" panose="020D0604000000000000" pitchFamily="50" charset="-127"/>
                <a:ea typeface="10X10" panose="020D0604000000000000" pitchFamily="50" charset="-127"/>
              </a:rPr>
              <a:t>.</a:t>
            </a:r>
          </a:p>
          <a:p>
            <a:r>
              <a:rPr lang="en-US" altLang="ko-KR" sz="1400" dirty="0">
                <a:latin typeface="10X10" panose="020D0604000000000000" pitchFamily="50" charset="-127"/>
                <a:ea typeface="10X10" panose="020D0604000000000000" pitchFamily="50" charset="-127"/>
              </a:rPr>
              <a:t> </a:t>
            </a:r>
            <a:r>
              <a:rPr lang="en-US" altLang="ko-KR" sz="1400" dirty="0" smtClean="0">
                <a:latin typeface="10X10" panose="020D0604000000000000" pitchFamily="50" charset="-127"/>
                <a:ea typeface="10X10" panose="020D0604000000000000" pitchFamily="50" charset="-127"/>
              </a:rPr>
              <a:t>  (</a:t>
            </a:r>
            <a:r>
              <a:rPr lang="ko-KR" altLang="en-US" sz="1400" dirty="0" smtClean="0">
                <a:latin typeface="10X10" panose="020D0604000000000000" pitchFamily="50" charset="-127"/>
                <a:ea typeface="10X10" panose="020D0604000000000000" pitchFamily="50" charset="-127"/>
              </a:rPr>
              <a:t>우리가 만들지도 않았는데</a:t>
            </a:r>
            <a:r>
              <a:rPr lang="en-US" altLang="ko-KR" sz="1400" dirty="0">
                <a:latin typeface="10X10" panose="020D0604000000000000" pitchFamily="50" charset="-127"/>
                <a:ea typeface="10X10" panose="020D0604000000000000" pitchFamily="50" charset="-127"/>
              </a:rPr>
              <a:t> </a:t>
            </a:r>
            <a:r>
              <a:rPr lang="ko-KR" altLang="en-US" sz="1400" dirty="0" smtClean="0">
                <a:latin typeface="10X10" panose="020D0604000000000000" pitchFamily="50" charset="-127"/>
                <a:ea typeface="10X10" panose="020D0604000000000000" pitchFamily="50" charset="-127"/>
              </a:rPr>
              <a:t>바로 접속되는 이유</a:t>
            </a:r>
            <a:endParaRPr lang="en-US" altLang="ko-KR" sz="1400" dirty="0" smtClean="0">
              <a:latin typeface="10X10" panose="020D0604000000000000" pitchFamily="50" charset="-127"/>
              <a:ea typeface="10X10" panose="020D0604000000000000" pitchFamily="50" charset="-127"/>
            </a:endParaRPr>
          </a:p>
          <a:p>
            <a:r>
              <a:rPr lang="en-US" altLang="ko-KR" sz="1400" dirty="0">
                <a:latin typeface="10X10" panose="020D0604000000000000" pitchFamily="50" charset="-127"/>
                <a:ea typeface="10X10" panose="020D0604000000000000" pitchFamily="50" charset="-127"/>
              </a:rPr>
              <a:t> </a:t>
            </a:r>
            <a:r>
              <a:rPr lang="en-US" altLang="ko-KR" sz="1400" dirty="0" smtClean="0">
                <a:latin typeface="10X10" panose="020D0604000000000000" pitchFamily="50" charset="-127"/>
                <a:ea typeface="10X10" panose="020D0604000000000000" pitchFamily="50" charset="-127"/>
              </a:rPr>
              <a:t>    = </a:t>
            </a:r>
            <a:r>
              <a:rPr lang="ko-KR" altLang="en-US" sz="1400" dirty="0" smtClean="0">
                <a:latin typeface="10X10" panose="020D0604000000000000" pitchFamily="50" charset="-127"/>
                <a:ea typeface="10X10" panose="020D0604000000000000" pitchFamily="50" charset="-127"/>
              </a:rPr>
              <a:t>장고가 미리 이렇게 등록 해놓기 때문</a:t>
            </a:r>
            <a:r>
              <a:rPr lang="en-US" altLang="ko-KR" sz="1400" dirty="0" smtClean="0">
                <a:latin typeface="10X10" panose="020D0604000000000000" pitchFamily="50" charset="-127"/>
                <a:ea typeface="10X10" panose="020D0604000000000000" pitchFamily="50" charset="-127"/>
              </a:rPr>
              <a:t>!)</a:t>
            </a:r>
          </a:p>
          <a:p>
            <a:r>
              <a:rPr lang="en-US" altLang="ko-KR" sz="1400" dirty="0" smtClean="0">
                <a:solidFill>
                  <a:srgbClr val="0076C8"/>
                </a:solidFill>
                <a:latin typeface="10X10" panose="020D0604000000000000" pitchFamily="50" charset="-127"/>
                <a:ea typeface="10X10" panose="020D0604000000000000" pitchFamily="50" charset="-127"/>
              </a:rPr>
              <a:t>7</a:t>
            </a:r>
            <a:r>
              <a:rPr lang="en-US" altLang="ko-KR" sz="1400" dirty="0" smtClean="0">
                <a:latin typeface="10X10" panose="020D0604000000000000" pitchFamily="50" charset="-127"/>
                <a:ea typeface="10X10" panose="020D0604000000000000" pitchFamily="50" charset="-127"/>
              </a:rPr>
              <a:t>: </a:t>
            </a:r>
            <a:r>
              <a:rPr lang="ko-KR" altLang="en-US" sz="1400" dirty="0" smtClean="0">
                <a:solidFill>
                  <a:srgbClr val="839D5C"/>
                </a:solidFill>
                <a:latin typeface="10X10" panose="020D0604000000000000" pitchFamily="50" charset="-127"/>
                <a:ea typeface="10X10" panose="020D0604000000000000" pitchFamily="50" charset="-127"/>
              </a:rPr>
              <a:t>기본 주소 뒤에 아무것도 안 붙는 </a:t>
            </a:r>
            <a:r>
              <a:rPr lang="en-US" altLang="ko-KR" sz="1400" dirty="0" err="1" smtClean="0">
                <a:solidFill>
                  <a:srgbClr val="839D5C"/>
                </a:solidFill>
                <a:latin typeface="10X10" panose="020D0604000000000000" pitchFamily="50" charset="-127"/>
                <a:ea typeface="10X10" panose="020D0604000000000000" pitchFamily="50" charset="-127"/>
              </a:rPr>
              <a:t>url</a:t>
            </a:r>
            <a:r>
              <a:rPr lang="ko-KR" altLang="en-US" sz="1400" dirty="0" smtClean="0">
                <a:latin typeface="10X10" panose="020D0604000000000000" pitchFamily="50" charset="-127"/>
                <a:ea typeface="10X10" panose="020D0604000000000000" pitchFamily="50" charset="-127"/>
              </a:rPr>
              <a:t>은 </a:t>
            </a:r>
            <a:r>
              <a:rPr lang="en-US" altLang="ko-KR" sz="1400" dirty="0" smtClean="0">
                <a:latin typeface="10X10" panose="020D0604000000000000" pitchFamily="50" charset="-127"/>
                <a:ea typeface="10X10" panose="020D0604000000000000" pitchFamily="50" charset="-127"/>
              </a:rPr>
              <a:t>(</a:t>
            </a:r>
            <a:r>
              <a:rPr lang="ko-KR" altLang="en-US" sz="1400" dirty="0" smtClean="0">
                <a:latin typeface="10X10" panose="020D0604000000000000" pitchFamily="50" charset="-127"/>
                <a:ea typeface="10X10" panose="020D0604000000000000" pitchFamily="50" charset="-127"/>
              </a:rPr>
              <a:t>즉 초기 화면</a:t>
            </a:r>
            <a:r>
              <a:rPr lang="en-US" altLang="ko-KR" sz="1400" dirty="0" smtClean="0">
                <a:latin typeface="10X10" panose="020D0604000000000000" pitchFamily="50" charset="-127"/>
                <a:ea typeface="10X10" panose="020D0604000000000000" pitchFamily="50" charset="-127"/>
              </a:rPr>
              <a:t>)</a:t>
            </a:r>
          </a:p>
          <a:p>
            <a:r>
              <a:rPr lang="en-US" altLang="ko-KR" sz="1400" dirty="0">
                <a:latin typeface="10X10" panose="020D0604000000000000" pitchFamily="50" charset="-127"/>
                <a:ea typeface="10X10" panose="020D0604000000000000" pitchFamily="50" charset="-127"/>
              </a:rPr>
              <a:t> </a:t>
            </a:r>
            <a:r>
              <a:rPr lang="en-US" altLang="ko-KR" sz="1400" dirty="0" smtClean="0">
                <a:latin typeface="10X10" panose="020D0604000000000000" pitchFamily="50" charset="-127"/>
                <a:ea typeface="10X10" panose="020D0604000000000000" pitchFamily="50" charset="-127"/>
              </a:rPr>
              <a:t>  views.py</a:t>
            </a:r>
            <a:r>
              <a:rPr lang="ko-KR" altLang="en-US" sz="1400" dirty="0" smtClean="0">
                <a:latin typeface="10X10" panose="020D0604000000000000" pitchFamily="50" charset="-127"/>
                <a:ea typeface="10X10" panose="020D0604000000000000" pitchFamily="50" charset="-127"/>
              </a:rPr>
              <a:t>에 정의한 함수 중 </a:t>
            </a:r>
            <a:r>
              <a:rPr lang="en-US" altLang="ko-KR" sz="1400" dirty="0" smtClean="0">
                <a:latin typeface="10X10" panose="020D0604000000000000" pitchFamily="50" charset="-127"/>
                <a:ea typeface="10X10" panose="020D0604000000000000" pitchFamily="50" charset="-127"/>
              </a:rPr>
              <a:t>home</a:t>
            </a:r>
            <a:r>
              <a:rPr lang="ko-KR" altLang="en-US" sz="1400" dirty="0" smtClean="0">
                <a:latin typeface="10X10" panose="020D0604000000000000" pitchFamily="50" charset="-127"/>
                <a:ea typeface="10X10" panose="020D0604000000000000" pitchFamily="50" charset="-127"/>
              </a:rPr>
              <a:t>으로 연결할 거고</a:t>
            </a:r>
            <a:r>
              <a:rPr lang="en-US" altLang="ko-KR" sz="1400" dirty="0" smtClean="0">
                <a:latin typeface="10X10" panose="020D0604000000000000" pitchFamily="50" charset="-127"/>
                <a:ea typeface="10X10" panose="020D0604000000000000" pitchFamily="50" charset="-127"/>
              </a:rPr>
              <a:t>,</a:t>
            </a:r>
          </a:p>
          <a:p>
            <a:r>
              <a:rPr lang="en-US" altLang="ko-KR" sz="1400" dirty="0">
                <a:latin typeface="10X10" panose="020D0604000000000000" pitchFamily="50" charset="-127"/>
                <a:ea typeface="10X10" panose="020D0604000000000000" pitchFamily="50" charset="-127"/>
              </a:rPr>
              <a:t> </a:t>
            </a:r>
            <a:r>
              <a:rPr lang="en-US" altLang="ko-KR" sz="1400" dirty="0" smtClean="0">
                <a:latin typeface="10X10" panose="020D0604000000000000" pitchFamily="50" charset="-127"/>
                <a:ea typeface="10X10" panose="020D0604000000000000" pitchFamily="50" charset="-127"/>
              </a:rPr>
              <a:t>  </a:t>
            </a:r>
            <a:r>
              <a:rPr lang="ko-KR" altLang="en-US" sz="1400" dirty="0" smtClean="0">
                <a:latin typeface="10X10" panose="020D0604000000000000" pitchFamily="50" charset="-127"/>
                <a:ea typeface="10X10" panose="020D0604000000000000" pitchFamily="50" charset="-127"/>
              </a:rPr>
              <a:t>그 연결을 </a:t>
            </a:r>
            <a:r>
              <a:rPr lang="en-US" altLang="ko-KR" sz="1400" dirty="0" smtClean="0">
                <a:latin typeface="10X10" panose="020D0604000000000000" pitchFamily="50" charset="-127"/>
                <a:ea typeface="10X10" panose="020D0604000000000000" pitchFamily="50" charset="-127"/>
              </a:rPr>
              <a:t>“home”</a:t>
            </a:r>
            <a:r>
              <a:rPr lang="ko-KR" altLang="en-US" sz="1400" dirty="0" smtClean="0">
                <a:latin typeface="10X10" panose="020D0604000000000000" pitchFamily="50" charset="-127"/>
                <a:ea typeface="10X10" panose="020D0604000000000000" pitchFamily="50" charset="-127"/>
              </a:rPr>
              <a:t>이라고 </a:t>
            </a:r>
            <a:r>
              <a:rPr lang="ko-KR" altLang="en-US" sz="1400" dirty="0" err="1" smtClean="0">
                <a:latin typeface="10X10" panose="020D0604000000000000" pitchFamily="50" charset="-127"/>
                <a:ea typeface="10X10" panose="020D0604000000000000" pitchFamily="50" charset="-127"/>
              </a:rPr>
              <a:t>부를게</a:t>
            </a:r>
            <a:r>
              <a:rPr lang="en-US" altLang="ko-KR" sz="1400" dirty="0" smtClean="0">
                <a:latin typeface="10X10" panose="020D0604000000000000" pitchFamily="50" charset="-127"/>
                <a:ea typeface="10X10" panose="020D0604000000000000" pitchFamily="50" charset="-127"/>
              </a:rPr>
              <a:t>.</a:t>
            </a:r>
          </a:p>
        </p:txBody>
      </p:sp>
      <p:pic>
        <p:nvPicPr>
          <p:cNvPr id="12" name="그림 11"/>
          <p:cNvPicPr>
            <a:picLocks noChangeAspect="1"/>
          </p:cNvPicPr>
          <p:nvPr/>
        </p:nvPicPr>
        <p:blipFill rotWithShape="1">
          <a:blip r:embed="rId3"/>
          <a:srcRect l="18333" t="22506" r="60308" b="62000"/>
          <a:stretch/>
        </p:blipFill>
        <p:spPr>
          <a:xfrm>
            <a:off x="1327153" y="2976593"/>
            <a:ext cx="4465583" cy="1822261"/>
          </a:xfrm>
          <a:prstGeom prst="rect">
            <a:avLst/>
          </a:prstGeom>
        </p:spPr>
      </p:pic>
    </p:spTree>
    <p:extLst>
      <p:ext uri="{BB962C8B-B14F-4D97-AF65-F5344CB8AC3E}">
        <p14:creationId xmlns:p14="http://schemas.microsoft.com/office/powerpoint/2010/main" val="387707996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그림 5"/>
          <p:cNvPicPr>
            <a:picLocks noChangeAspect="1"/>
          </p:cNvPicPr>
          <p:nvPr/>
        </p:nvPicPr>
        <p:blipFill rotWithShape="1">
          <a:blip r:embed="rId3"/>
          <a:srcRect l="17853" t="22460" r="53260" b="62848"/>
          <a:stretch/>
        </p:blipFill>
        <p:spPr>
          <a:xfrm>
            <a:off x="580872" y="2593518"/>
            <a:ext cx="5336173" cy="1526620"/>
          </a:xfrm>
          <a:prstGeom prst="rect">
            <a:avLst/>
          </a:prstGeom>
        </p:spPr>
      </p:pic>
      <p:cxnSp>
        <p:nvCxnSpPr>
          <p:cNvPr id="57" name="직선 연결선 56">
            <a:extLst>
              <a:ext uri="{FF2B5EF4-FFF2-40B4-BE49-F238E27FC236}">
                <a16:creationId xmlns:a16="http://schemas.microsoft.com/office/drawing/2014/main" id="{106B2A86-44CB-49BC-BDB2-D10827C1B20C}"/>
              </a:ext>
            </a:extLst>
          </p:cNvPr>
          <p:cNvCxnSpPr>
            <a:cxnSpLocks/>
          </p:cNvCxnSpPr>
          <p:nvPr/>
        </p:nvCxnSpPr>
        <p:spPr>
          <a:xfrm>
            <a:off x="0" y="1409700"/>
            <a:ext cx="11964988" cy="0"/>
          </a:xfrm>
          <a:prstGeom prst="line">
            <a:avLst/>
          </a:prstGeom>
          <a:ln w="22225">
            <a:solidFill>
              <a:srgbClr val="5E97E1"/>
            </a:solidFill>
            <a:tailEnd type="none" w="lg" len="lg"/>
          </a:ln>
        </p:spPr>
        <p:style>
          <a:lnRef idx="1">
            <a:schemeClr val="accent1"/>
          </a:lnRef>
          <a:fillRef idx="0">
            <a:schemeClr val="accent1"/>
          </a:fillRef>
          <a:effectRef idx="0">
            <a:schemeClr val="accent1"/>
          </a:effectRef>
          <a:fontRef idx="minor">
            <a:schemeClr val="tx1"/>
          </a:fontRef>
        </p:style>
      </p:cxnSp>
      <p:sp>
        <p:nvSpPr>
          <p:cNvPr id="58" name="직사각형 57">
            <a:extLst>
              <a:ext uri="{FF2B5EF4-FFF2-40B4-BE49-F238E27FC236}">
                <a16:creationId xmlns:a16="http://schemas.microsoft.com/office/drawing/2014/main" id="{7F54E38F-9565-44C2-95EB-B56A5E7E1804}"/>
              </a:ext>
            </a:extLst>
          </p:cNvPr>
          <p:cNvSpPr/>
          <p:nvPr/>
        </p:nvSpPr>
        <p:spPr>
          <a:xfrm>
            <a:off x="140610" y="377190"/>
            <a:ext cx="1186543" cy="276999"/>
          </a:xfrm>
          <a:prstGeom prst="rect">
            <a:avLst/>
          </a:prstGeom>
        </p:spPr>
        <p:txBody>
          <a:bodyPr wrap="none">
            <a:spAutoFit/>
          </a:bodyPr>
          <a:lstStyle/>
          <a:p>
            <a:r>
              <a:rPr lang="ko-KR" altLang="en-US" sz="12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대망의 </a:t>
            </a:r>
            <a:r>
              <a:rPr lang="en-US" altLang="ko-KR" sz="12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CR </a:t>
            </a:r>
            <a:r>
              <a:rPr lang="ko-KR" altLang="en-US" sz="12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세션</a:t>
            </a:r>
            <a:endParaRPr lang="ko-KR" altLang="en-US" sz="12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endParaRPr>
          </a:p>
        </p:txBody>
      </p:sp>
      <p:cxnSp>
        <p:nvCxnSpPr>
          <p:cNvPr id="63" name="직선 연결선 62">
            <a:extLst>
              <a:ext uri="{FF2B5EF4-FFF2-40B4-BE49-F238E27FC236}">
                <a16:creationId xmlns:a16="http://schemas.microsoft.com/office/drawing/2014/main" id="{1C0C02F1-5017-4501-9EEC-656A101CF9CD}"/>
              </a:ext>
            </a:extLst>
          </p:cNvPr>
          <p:cNvCxnSpPr>
            <a:cxnSpLocks/>
          </p:cNvCxnSpPr>
          <p:nvPr/>
        </p:nvCxnSpPr>
        <p:spPr>
          <a:xfrm flipH="1">
            <a:off x="11892067" y="883444"/>
            <a:ext cx="4658" cy="537518"/>
          </a:xfrm>
          <a:prstGeom prst="line">
            <a:avLst/>
          </a:prstGeom>
          <a:ln w="152400">
            <a:solidFill>
              <a:srgbClr val="5E97E1"/>
            </a:solidFill>
            <a:tailEnd type="none" w="lg" len="lg"/>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1687216-9C76-4F29-934C-F430DF40C5FA}"/>
              </a:ext>
            </a:extLst>
          </p:cNvPr>
          <p:cNvSpPr txBox="1"/>
          <p:nvPr/>
        </p:nvSpPr>
        <p:spPr>
          <a:xfrm>
            <a:off x="108999" y="578130"/>
            <a:ext cx="678391" cy="830997"/>
          </a:xfrm>
          <a:prstGeom prst="rect">
            <a:avLst/>
          </a:prstGeom>
          <a:noFill/>
        </p:spPr>
        <p:txBody>
          <a:bodyPr wrap="none" rtlCol="0">
            <a:spAutoFit/>
          </a:bodyPr>
          <a:lstStyle/>
          <a:p>
            <a:r>
              <a:rPr lang="en-US" altLang="ko-KR" sz="48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2.</a:t>
            </a:r>
            <a:endParaRPr lang="ko-KR" altLang="en-US" sz="48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endParaRPr>
          </a:p>
        </p:txBody>
      </p:sp>
      <p:sp>
        <p:nvSpPr>
          <p:cNvPr id="9" name="직사각형 8">
            <a:extLst>
              <a:ext uri="{FF2B5EF4-FFF2-40B4-BE49-F238E27FC236}">
                <a16:creationId xmlns:a16="http://schemas.microsoft.com/office/drawing/2014/main" id="{8A2DE3A2-AD53-4BE7-9961-6DEFBBF5BB84}"/>
              </a:ext>
            </a:extLst>
          </p:cNvPr>
          <p:cNvSpPr/>
          <p:nvPr/>
        </p:nvSpPr>
        <p:spPr>
          <a:xfrm>
            <a:off x="778113" y="578130"/>
            <a:ext cx="5820248" cy="830997"/>
          </a:xfrm>
          <a:prstGeom prst="rect">
            <a:avLst/>
          </a:prstGeom>
        </p:spPr>
        <p:txBody>
          <a:bodyPr wrap="none">
            <a:spAutoFit/>
          </a:bodyPr>
          <a:lstStyle/>
          <a:p>
            <a:r>
              <a:rPr lang="en-US" altLang="ko-KR" sz="48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Read</a:t>
            </a:r>
            <a:r>
              <a:rPr lang="en-US" altLang="ko-KR" sz="48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 </a:t>
            </a:r>
            <a:r>
              <a:rPr lang="en-US" altLang="ko-KR" sz="24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template </a:t>
            </a:r>
            <a:r>
              <a:rPr lang="ko-KR" altLang="en-US" sz="24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만들기 </a:t>
            </a:r>
            <a:r>
              <a:rPr lang="en-US" altLang="ko-KR" sz="24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 home.html</a:t>
            </a:r>
            <a:endParaRPr lang="ko-KR" altLang="en-US" sz="11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endParaRPr>
          </a:p>
        </p:txBody>
      </p:sp>
      <p:sp>
        <p:nvSpPr>
          <p:cNvPr id="10" name="TextBox 9"/>
          <p:cNvSpPr txBox="1"/>
          <p:nvPr/>
        </p:nvSpPr>
        <p:spPr>
          <a:xfrm>
            <a:off x="470867" y="1935383"/>
            <a:ext cx="7125605" cy="646331"/>
          </a:xfrm>
          <a:prstGeom prst="rect">
            <a:avLst/>
          </a:prstGeom>
          <a:noFill/>
        </p:spPr>
        <p:txBody>
          <a:bodyPr wrap="none" rtlCol="0">
            <a:spAutoFit/>
          </a:bodyPr>
          <a:lstStyle/>
          <a:p>
            <a:r>
              <a:rPr lang="en-US" altLang="ko-KR" dirty="0" smtClean="0">
                <a:latin typeface="10X10" panose="020D0604000000000000" pitchFamily="50" charset="-127"/>
                <a:ea typeface="10X10" panose="020D0604000000000000" pitchFamily="50" charset="-127"/>
              </a:rPr>
              <a:t>12) </a:t>
            </a:r>
            <a:r>
              <a:rPr lang="ko-KR" altLang="en-US" dirty="0" smtClean="0">
                <a:latin typeface="10X10" panose="020D0604000000000000" pitchFamily="50" charset="-127"/>
                <a:ea typeface="10X10" panose="020D0604000000000000" pitchFamily="50" charset="-127"/>
              </a:rPr>
              <a:t>앱에서 사용할 </a:t>
            </a:r>
            <a:r>
              <a:rPr lang="en-US" altLang="ko-KR" dirty="0" smtClean="0">
                <a:latin typeface="10X10" panose="020D0604000000000000" pitchFamily="50" charset="-127"/>
                <a:ea typeface="10X10" panose="020D0604000000000000" pitchFamily="50" charset="-127"/>
              </a:rPr>
              <a:t>template</a:t>
            </a:r>
            <a:r>
              <a:rPr lang="ko-KR" altLang="en-US" dirty="0" smtClean="0">
                <a:latin typeface="10X10" panose="020D0604000000000000" pitchFamily="50" charset="-127"/>
                <a:ea typeface="10X10" panose="020D0604000000000000" pitchFamily="50" charset="-127"/>
              </a:rPr>
              <a:t>들을 모아둘 </a:t>
            </a:r>
            <a:r>
              <a:rPr lang="en-US" altLang="ko-KR" dirty="0" smtClean="0">
                <a:latin typeface="10X10" panose="020D0604000000000000" pitchFamily="50" charset="-127"/>
                <a:ea typeface="10X10" panose="020D0604000000000000" pitchFamily="50" charset="-127"/>
              </a:rPr>
              <a:t>templates </a:t>
            </a:r>
            <a:r>
              <a:rPr lang="ko-KR" altLang="en-US" dirty="0" smtClean="0">
                <a:latin typeface="10X10" panose="020D0604000000000000" pitchFamily="50" charset="-127"/>
                <a:ea typeface="10X10" panose="020D0604000000000000" pitchFamily="50" charset="-127"/>
              </a:rPr>
              <a:t>폴더를 하나 만든다</a:t>
            </a:r>
            <a:r>
              <a:rPr lang="en-US" altLang="ko-KR" dirty="0" smtClean="0">
                <a:latin typeface="10X10" panose="020D0604000000000000" pitchFamily="50" charset="-127"/>
                <a:ea typeface="10X10" panose="020D0604000000000000" pitchFamily="50" charset="-127"/>
              </a:rPr>
              <a:t>.</a:t>
            </a:r>
          </a:p>
          <a:p>
            <a:r>
              <a:rPr lang="en-US" altLang="ko-KR" dirty="0" smtClean="0">
                <a:latin typeface="10X10" panose="020D0604000000000000" pitchFamily="50" charset="-127"/>
                <a:ea typeface="10X10" panose="020D0604000000000000" pitchFamily="50" charset="-127"/>
              </a:rPr>
              <a:t>13) Templates </a:t>
            </a:r>
            <a:r>
              <a:rPr lang="ko-KR" altLang="en-US" dirty="0" smtClean="0">
                <a:latin typeface="10X10" panose="020D0604000000000000" pitchFamily="50" charset="-127"/>
                <a:ea typeface="10X10" panose="020D0604000000000000" pitchFamily="50" charset="-127"/>
              </a:rPr>
              <a:t>폴더 속에 </a:t>
            </a:r>
            <a:r>
              <a:rPr lang="en-US" altLang="ko-KR" dirty="0" smtClean="0">
                <a:latin typeface="10X10" panose="020D0604000000000000" pitchFamily="50" charset="-127"/>
                <a:ea typeface="10X10" panose="020D0604000000000000" pitchFamily="50" charset="-127"/>
              </a:rPr>
              <a:t>home.html</a:t>
            </a:r>
            <a:r>
              <a:rPr lang="ko-KR" altLang="en-US" dirty="0">
                <a:latin typeface="10X10" panose="020D0604000000000000" pitchFamily="50" charset="-127"/>
                <a:ea typeface="10X10" panose="020D0604000000000000" pitchFamily="50" charset="-127"/>
              </a:rPr>
              <a:t> </a:t>
            </a:r>
            <a:r>
              <a:rPr lang="ko-KR" altLang="en-US" dirty="0" smtClean="0">
                <a:latin typeface="10X10" panose="020D0604000000000000" pitchFamily="50" charset="-127"/>
                <a:ea typeface="10X10" panose="020D0604000000000000" pitchFamily="50" charset="-127"/>
              </a:rPr>
              <a:t>파일을 추가한다</a:t>
            </a:r>
            <a:r>
              <a:rPr lang="en-US" altLang="ko-KR" dirty="0" smtClean="0">
                <a:latin typeface="10X10" panose="020D0604000000000000" pitchFamily="50" charset="-127"/>
                <a:ea typeface="10X10" panose="020D0604000000000000" pitchFamily="50" charset="-127"/>
              </a:rPr>
              <a:t>.</a:t>
            </a:r>
            <a:r>
              <a:rPr lang="ko-KR" altLang="en-US" dirty="0" smtClean="0">
                <a:latin typeface="10X10" panose="020D0604000000000000" pitchFamily="50" charset="-127"/>
                <a:ea typeface="10X10" panose="020D0604000000000000" pitchFamily="50" charset="-127"/>
              </a:rPr>
              <a:t> 아래 코드를 쓴다</a:t>
            </a:r>
            <a:r>
              <a:rPr lang="en-US" altLang="ko-KR" dirty="0" smtClean="0">
                <a:latin typeface="10X10" panose="020D0604000000000000" pitchFamily="50" charset="-127"/>
                <a:ea typeface="10X10" panose="020D0604000000000000" pitchFamily="50" charset="-127"/>
              </a:rPr>
              <a:t>.</a:t>
            </a:r>
          </a:p>
        </p:txBody>
      </p:sp>
      <p:sp>
        <p:nvSpPr>
          <p:cNvPr id="4" name="TextBox 3"/>
          <p:cNvSpPr txBox="1"/>
          <p:nvPr/>
        </p:nvSpPr>
        <p:spPr>
          <a:xfrm>
            <a:off x="5982494" y="2706716"/>
            <a:ext cx="4554452" cy="2462213"/>
          </a:xfrm>
          <a:prstGeom prst="rect">
            <a:avLst/>
          </a:prstGeom>
          <a:noFill/>
        </p:spPr>
        <p:txBody>
          <a:bodyPr wrap="none" rtlCol="0">
            <a:spAutoFit/>
          </a:bodyPr>
          <a:lstStyle/>
          <a:p>
            <a:r>
              <a:rPr lang="en-US" altLang="ko-KR" sz="1400" dirty="0" smtClean="0">
                <a:latin typeface="10X10" panose="020D0604000000000000" pitchFamily="50" charset="-127"/>
                <a:ea typeface="10X10" panose="020D0604000000000000" pitchFamily="50" charset="-127"/>
              </a:rPr>
              <a:t>1: </a:t>
            </a:r>
            <a:r>
              <a:rPr lang="ko-KR" altLang="en-US" sz="1400" dirty="0" smtClean="0">
                <a:latin typeface="10X10" panose="020D0604000000000000" pitchFamily="50" charset="-127"/>
                <a:ea typeface="10X10" panose="020D0604000000000000" pitchFamily="50" charset="-127"/>
              </a:rPr>
              <a:t>페이지 상단 제목 </a:t>
            </a:r>
            <a:r>
              <a:rPr lang="en-US" altLang="ko-KR" sz="1400" dirty="0" smtClean="0">
                <a:latin typeface="10X10" panose="020D0604000000000000" pitchFamily="50" charset="-127"/>
                <a:ea typeface="10X10" panose="020D0604000000000000" pitchFamily="50" charset="-127"/>
              </a:rPr>
              <a:t>&lt;h1&gt; </a:t>
            </a:r>
            <a:r>
              <a:rPr lang="ko-KR" altLang="en-US" sz="1400" dirty="0" smtClean="0">
                <a:latin typeface="10X10" panose="020D0604000000000000" pitchFamily="50" charset="-127"/>
                <a:ea typeface="10X10" panose="020D0604000000000000" pitchFamily="50" charset="-127"/>
              </a:rPr>
              <a:t>태그</a:t>
            </a:r>
            <a:endParaRPr lang="en-US" altLang="ko-KR" sz="1400" dirty="0" smtClean="0">
              <a:latin typeface="10X10" panose="020D0604000000000000" pitchFamily="50" charset="-127"/>
              <a:ea typeface="10X10" panose="020D0604000000000000" pitchFamily="50" charset="-127"/>
            </a:endParaRPr>
          </a:p>
          <a:p>
            <a:endParaRPr lang="en-US" altLang="ko-KR" sz="1400" dirty="0">
              <a:latin typeface="10X10" panose="020D0604000000000000" pitchFamily="50" charset="-127"/>
              <a:ea typeface="10X10" panose="020D0604000000000000" pitchFamily="50" charset="-127"/>
            </a:endParaRPr>
          </a:p>
          <a:p>
            <a:r>
              <a:rPr lang="en-US" altLang="ko-KR" sz="1400" dirty="0" smtClean="0">
                <a:latin typeface="10X10" panose="020D0604000000000000" pitchFamily="50" charset="-127"/>
                <a:ea typeface="10X10" panose="020D0604000000000000" pitchFamily="50" charset="-127"/>
              </a:rPr>
              <a:t>3-8: </a:t>
            </a:r>
            <a:r>
              <a:rPr lang="ko-KR" altLang="en-US" sz="1400" dirty="0" err="1" smtClean="0">
                <a:latin typeface="10X10" panose="020D0604000000000000" pitchFamily="50" charset="-127"/>
                <a:ea typeface="10X10" panose="020D0604000000000000" pitchFamily="50" charset="-127"/>
              </a:rPr>
              <a:t>파이썬</a:t>
            </a:r>
            <a:r>
              <a:rPr lang="ko-KR" altLang="en-US" sz="1400" dirty="0" smtClean="0">
                <a:latin typeface="10X10" panose="020D0604000000000000" pitchFamily="50" charset="-127"/>
                <a:ea typeface="10X10" panose="020D0604000000000000" pitchFamily="50" charset="-127"/>
              </a:rPr>
              <a:t> </a:t>
            </a:r>
            <a:r>
              <a:rPr lang="en-US" altLang="ko-KR" sz="1400" dirty="0" smtClean="0">
                <a:solidFill>
                  <a:srgbClr val="0076C8"/>
                </a:solidFill>
                <a:latin typeface="10X10" panose="020D0604000000000000" pitchFamily="50" charset="-127"/>
                <a:ea typeface="10X10" panose="020D0604000000000000" pitchFamily="50" charset="-127"/>
              </a:rPr>
              <a:t>‘for </a:t>
            </a:r>
            <a:r>
              <a:rPr lang="ko-KR" altLang="en-US" sz="1400" dirty="0" err="1" smtClean="0">
                <a:solidFill>
                  <a:srgbClr val="0076C8"/>
                </a:solidFill>
                <a:latin typeface="10X10" panose="020D0604000000000000" pitchFamily="50" charset="-127"/>
                <a:ea typeface="10X10" panose="020D0604000000000000" pitchFamily="50" charset="-127"/>
              </a:rPr>
              <a:t>반복문</a:t>
            </a:r>
            <a:r>
              <a:rPr lang="en-US" altLang="ko-KR" sz="1400" dirty="0" smtClean="0">
                <a:solidFill>
                  <a:srgbClr val="0076C8"/>
                </a:solidFill>
                <a:latin typeface="10X10" panose="020D0604000000000000" pitchFamily="50" charset="-127"/>
                <a:ea typeface="10X10" panose="020D0604000000000000" pitchFamily="50" charset="-127"/>
              </a:rPr>
              <a:t>’</a:t>
            </a:r>
            <a:r>
              <a:rPr lang="ko-KR" altLang="en-US" sz="1400" dirty="0" smtClean="0">
                <a:latin typeface="10X10" panose="020D0604000000000000" pitchFamily="50" charset="-127"/>
                <a:ea typeface="10X10" panose="020D0604000000000000" pitchFamily="50" charset="-127"/>
              </a:rPr>
              <a:t> 문법</a:t>
            </a:r>
            <a:r>
              <a:rPr lang="en-US" altLang="ko-KR" sz="1400" dirty="0" smtClean="0">
                <a:latin typeface="10X10" panose="020D0604000000000000" pitchFamily="50" charset="-127"/>
                <a:ea typeface="10X10" panose="020D0604000000000000" pitchFamily="50" charset="-127"/>
              </a:rPr>
              <a:t>,</a:t>
            </a:r>
          </a:p>
          <a:p>
            <a:r>
              <a:rPr lang="en-US" altLang="ko-KR" sz="1400" dirty="0">
                <a:latin typeface="10X10" panose="020D0604000000000000" pitchFamily="50" charset="-127"/>
                <a:ea typeface="10X10" panose="020D0604000000000000" pitchFamily="50" charset="-127"/>
              </a:rPr>
              <a:t> </a:t>
            </a:r>
            <a:r>
              <a:rPr lang="en-US" altLang="ko-KR" sz="1400" dirty="0" smtClean="0">
                <a:latin typeface="10X10" panose="020D0604000000000000" pitchFamily="50" charset="-127"/>
                <a:ea typeface="10X10" panose="020D0604000000000000" pitchFamily="50" charset="-127"/>
              </a:rPr>
              <a:t>     home.html</a:t>
            </a:r>
            <a:r>
              <a:rPr lang="ko-KR" altLang="en-US" sz="1400" dirty="0" smtClean="0">
                <a:latin typeface="10X10" panose="020D0604000000000000" pitchFamily="50" charset="-127"/>
                <a:ea typeface="10X10" panose="020D0604000000000000" pitchFamily="50" charset="-127"/>
              </a:rPr>
              <a:t>로 </a:t>
            </a:r>
            <a:r>
              <a:rPr lang="en-US" altLang="ko-KR" sz="1400" dirty="0" err="1" smtClean="0">
                <a:solidFill>
                  <a:srgbClr val="0076C8"/>
                </a:solidFill>
                <a:latin typeface="10X10" panose="020D0604000000000000" pitchFamily="50" charset="-127"/>
                <a:ea typeface="10X10" panose="020D0604000000000000" pitchFamily="50" charset="-127"/>
              </a:rPr>
              <a:t>posts_list</a:t>
            </a:r>
            <a:r>
              <a:rPr lang="ko-KR" altLang="en-US" sz="1400" dirty="0" smtClean="0">
                <a:solidFill>
                  <a:srgbClr val="0076C8"/>
                </a:solidFill>
                <a:latin typeface="10X10" panose="020D0604000000000000" pitchFamily="50" charset="-127"/>
                <a:ea typeface="10X10" panose="020D0604000000000000" pitchFamily="50" charset="-127"/>
              </a:rPr>
              <a:t>에 담겨 넘어온 데이터</a:t>
            </a:r>
            <a:r>
              <a:rPr lang="ko-KR" altLang="en-US" sz="1400" dirty="0" smtClean="0">
                <a:latin typeface="10X10" panose="020D0604000000000000" pitchFamily="50" charset="-127"/>
                <a:ea typeface="10X10" panose="020D0604000000000000" pitchFamily="50" charset="-127"/>
              </a:rPr>
              <a:t>들을</a:t>
            </a:r>
            <a:endParaRPr lang="en-US" altLang="ko-KR" sz="1400" dirty="0" smtClean="0">
              <a:latin typeface="10X10" panose="020D0604000000000000" pitchFamily="50" charset="-127"/>
              <a:ea typeface="10X10" panose="020D0604000000000000" pitchFamily="50" charset="-127"/>
            </a:endParaRPr>
          </a:p>
          <a:p>
            <a:r>
              <a:rPr lang="en-US" altLang="ko-KR" sz="1400" dirty="0">
                <a:latin typeface="10X10" panose="020D0604000000000000" pitchFamily="50" charset="-127"/>
                <a:ea typeface="10X10" panose="020D0604000000000000" pitchFamily="50" charset="-127"/>
              </a:rPr>
              <a:t> </a:t>
            </a:r>
            <a:r>
              <a:rPr lang="en-US" altLang="ko-KR" sz="1400" dirty="0" smtClean="0">
                <a:latin typeface="10X10" panose="020D0604000000000000" pitchFamily="50" charset="-127"/>
                <a:ea typeface="10X10" panose="020D0604000000000000" pitchFamily="50" charset="-127"/>
              </a:rPr>
              <a:t>     </a:t>
            </a:r>
            <a:r>
              <a:rPr lang="ko-KR" altLang="en-US" sz="1400" dirty="0" err="1" smtClean="0">
                <a:latin typeface="10X10" panose="020D0604000000000000" pitchFamily="50" charset="-127"/>
                <a:ea typeface="10X10" panose="020D0604000000000000" pitchFamily="50" charset="-127"/>
              </a:rPr>
              <a:t>반복문을</a:t>
            </a:r>
            <a:r>
              <a:rPr lang="ko-KR" altLang="en-US" sz="1400" dirty="0" smtClean="0">
                <a:latin typeface="10X10" panose="020D0604000000000000" pitchFamily="50" charset="-127"/>
                <a:ea typeface="10X10" panose="020D0604000000000000" pitchFamily="50" charset="-127"/>
              </a:rPr>
              <a:t> 돌려 하나 하나씩 순회하면서</a:t>
            </a:r>
            <a:endParaRPr lang="en-US" altLang="ko-KR" sz="1400" dirty="0">
              <a:latin typeface="10X10" panose="020D0604000000000000" pitchFamily="50" charset="-127"/>
              <a:ea typeface="10X10" panose="020D0604000000000000" pitchFamily="50" charset="-127"/>
            </a:endParaRPr>
          </a:p>
          <a:p>
            <a:r>
              <a:rPr lang="en-US" altLang="ko-KR" sz="1400" dirty="0" smtClean="0">
                <a:latin typeface="10X10" panose="020D0604000000000000" pitchFamily="50" charset="-127"/>
                <a:ea typeface="10X10" panose="020D0604000000000000" pitchFamily="50" charset="-127"/>
              </a:rPr>
              <a:t>      </a:t>
            </a:r>
            <a:r>
              <a:rPr lang="ko-KR" altLang="en-US" sz="1400" dirty="0" smtClean="0">
                <a:latin typeface="10X10" panose="020D0604000000000000" pitchFamily="50" charset="-127"/>
                <a:ea typeface="10X10" panose="020D0604000000000000" pitchFamily="50" charset="-127"/>
              </a:rPr>
              <a:t>게시물의 제목을 </a:t>
            </a:r>
            <a:r>
              <a:rPr lang="en-US" altLang="ko-KR" sz="1400" dirty="0" smtClean="0">
                <a:latin typeface="10X10" panose="020D0604000000000000" pitchFamily="50" charset="-127"/>
                <a:ea typeface="10X10" panose="020D0604000000000000" pitchFamily="50" charset="-127"/>
              </a:rPr>
              <a:t>h3 </a:t>
            </a:r>
            <a:r>
              <a:rPr lang="ko-KR" altLang="en-US" sz="1400" dirty="0" smtClean="0">
                <a:latin typeface="10X10" panose="020D0604000000000000" pitchFamily="50" charset="-127"/>
                <a:ea typeface="10X10" panose="020D0604000000000000" pitchFamily="50" charset="-127"/>
              </a:rPr>
              <a:t>태그로</a:t>
            </a:r>
            <a:r>
              <a:rPr lang="en-US" altLang="ko-KR" sz="1400" dirty="0" smtClean="0">
                <a:latin typeface="10X10" panose="020D0604000000000000" pitchFamily="50" charset="-127"/>
                <a:ea typeface="10X10" panose="020D0604000000000000" pitchFamily="50" charset="-127"/>
              </a:rPr>
              <a:t>,</a:t>
            </a:r>
          </a:p>
          <a:p>
            <a:r>
              <a:rPr lang="en-US" altLang="ko-KR" sz="1400" dirty="0" smtClean="0">
                <a:latin typeface="10X10" panose="020D0604000000000000" pitchFamily="50" charset="-127"/>
                <a:ea typeface="10X10" panose="020D0604000000000000" pitchFamily="50" charset="-127"/>
              </a:rPr>
              <a:t>      </a:t>
            </a:r>
            <a:r>
              <a:rPr lang="ko-KR" altLang="en-US" sz="1400" dirty="0" smtClean="0">
                <a:latin typeface="10X10" panose="020D0604000000000000" pitchFamily="50" charset="-127"/>
                <a:ea typeface="10X10" panose="020D0604000000000000" pitchFamily="50" charset="-127"/>
              </a:rPr>
              <a:t>게시물의</a:t>
            </a:r>
            <a:r>
              <a:rPr lang="en-US" altLang="ko-KR" sz="1400" dirty="0" smtClean="0">
                <a:latin typeface="10X10" panose="020D0604000000000000" pitchFamily="50" charset="-127"/>
                <a:ea typeface="10X10" panose="020D0604000000000000" pitchFamily="50" charset="-127"/>
              </a:rPr>
              <a:t> </a:t>
            </a:r>
            <a:r>
              <a:rPr lang="ko-KR" altLang="en-US" sz="1400" dirty="0" smtClean="0">
                <a:latin typeface="10X10" panose="020D0604000000000000" pitchFamily="50" charset="-127"/>
                <a:ea typeface="10X10" panose="020D0604000000000000" pitchFamily="50" charset="-127"/>
              </a:rPr>
              <a:t>발행 날짜와 본문 내용을 </a:t>
            </a:r>
            <a:r>
              <a:rPr lang="en-US" altLang="ko-KR" sz="1400" dirty="0" smtClean="0">
                <a:latin typeface="10X10" panose="020D0604000000000000" pitchFamily="50" charset="-127"/>
                <a:ea typeface="10X10" panose="020D0604000000000000" pitchFamily="50" charset="-127"/>
              </a:rPr>
              <a:t>p </a:t>
            </a:r>
            <a:r>
              <a:rPr lang="ko-KR" altLang="en-US" sz="1400" dirty="0" smtClean="0">
                <a:latin typeface="10X10" panose="020D0604000000000000" pitchFamily="50" charset="-127"/>
                <a:ea typeface="10X10" panose="020D0604000000000000" pitchFamily="50" charset="-127"/>
              </a:rPr>
              <a:t>태그로 보여줄 거야</a:t>
            </a:r>
            <a:r>
              <a:rPr lang="en-US" altLang="ko-KR" sz="1400" dirty="0" smtClean="0">
                <a:latin typeface="10X10" panose="020D0604000000000000" pitchFamily="50" charset="-127"/>
                <a:ea typeface="10X10" panose="020D0604000000000000" pitchFamily="50" charset="-127"/>
              </a:rPr>
              <a:t>.</a:t>
            </a:r>
          </a:p>
          <a:p>
            <a:r>
              <a:rPr lang="en-US" altLang="ko-KR" sz="1400" dirty="0">
                <a:latin typeface="10X10" panose="020D0604000000000000" pitchFamily="50" charset="-127"/>
                <a:ea typeface="10X10" panose="020D0604000000000000" pitchFamily="50" charset="-127"/>
              </a:rPr>
              <a:t> </a:t>
            </a:r>
            <a:r>
              <a:rPr lang="en-US" altLang="ko-KR" sz="1400" dirty="0" smtClean="0">
                <a:latin typeface="10X10" panose="020D0604000000000000" pitchFamily="50" charset="-127"/>
                <a:ea typeface="10X10" panose="020D0604000000000000" pitchFamily="50" charset="-127"/>
              </a:rPr>
              <a:t>     </a:t>
            </a:r>
            <a:r>
              <a:rPr lang="ko-KR" altLang="en-US" sz="1400" dirty="0" smtClean="0">
                <a:latin typeface="10X10" panose="020D0604000000000000" pitchFamily="50" charset="-127"/>
                <a:ea typeface="10X10" panose="020D0604000000000000" pitchFamily="50" charset="-127"/>
              </a:rPr>
              <a:t>게시물 하나가 끝나면 </a:t>
            </a:r>
            <a:r>
              <a:rPr lang="ko-KR" altLang="en-US" sz="1400" dirty="0" err="1" smtClean="0">
                <a:latin typeface="10X10" panose="020D0604000000000000" pitchFamily="50" charset="-127"/>
                <a:ea typeface="10X10" panose="020D0604000000000000" pitchFamily="50" charset="-127"/>
              </a:rPr>
              <a:t>구분선을</a:t>
            </a:r>
            <a:r>
              <a:rPr lang="ko-KR" altLang="en-US" sz="1400" dirty="0" smtClean="0">
                <a:latin typeface="10X10" panose="020D0604000000000000" pitchFamily="50" charset="-127"/>
                <a:ea typeface="10X10" panose="020D0604000000000000" pitchFamily="50" charset="-127"/>
              </a:rPr>
              <a:t> 하나 그을게</a:t>
            </a:r>
            <a:r>
              <a:rPr lang="en-US" altLang="ko-KR" sz="1400" dirty="0" smtClean="0">
                <a:latin typeface="10X10" panose="020D0604000000000000" pitchFamily="50" charset="-127"/>
                <a:ea typeface="10X10" panose="020D0604000000000000" pitchFamily="50" charset="-127"/>
              </a:rPr>
              <a:t>. &lt;</a:t>
            </a:r>
            <a:r>
              <a:rPr lang="en-US" altLang="ko-KR" sz="1400" dirty="0" err="1" smtClean="0">
                <a:latin typeface="10X10" panose="020D0604000000000000" pitchFamily="50" charset="-127"/>
                <a:ea typeface="10X10" panose="020D0604000000000000" pitchFamily="50" charset="-127"/>
              </a:rPr>
              <a:t>hr</a:t>
            </a:r>
            <a:r>
              <a:rPr lang="en-US" altLang="ko-KR" sz="1400" dirty="0" smtClean="0">
                <a:latin typeface="10X10" panose="020D0604000000000000" pitchFamily="50" charset="-127"/>
                <a:ea typeface="10X10" panose="020D0604000000000000" pitchFamily="50" charset="-127"/>
              </a:rPr>
              <a:t>&gt;</a:t>
            </a:r>
            <a:r>
              <a:rPr lang="ko-KR" altLang="en-US" sz="1400" dirty="0" smtClean="0">
                <a:latin typeface="10X10" panose="020D0604000000000000" pitchFamily="50" charset="-127"/>
                <a:ea typeface="10X10" panose="020D0604000000000000" pitchFamily="50" charset="-127"/>
              </a:rPr>
              <a:t>태그</a:t>
            </a:r>
            <a:endParaRPr lang="en-US" altLang="ko-KR" sz="1400" dirty="0" smtClean="0">
              <a:latin typeface="10X10" panose="020D0604000000000000" pitchFamily="50" charset="-127"/>
              <a:ea typeface="10X10" panose="020D0604000000000000" pitchFamily="50" charset="-127"/>
            </a:endParaRPr>
          </a:p>
          <a:p>
            <a:endParaRPr lang="en-US" altLang="ko-KR" sz="1400" dirty="0">
              <a:latin typeface="10X10" panose="020D0604000000000000" pitchFamily="50" charset="-127"/>
              <a:ea typeface="10X10" panose="020D0604000000000000" pitchFamily="50" charset="-127"/>
            </a:endParaRPr>
          </a:p>
          <a:p>
            <a:r>
              <a:rPr lang="ko-KR" altLang="en-US" sz="1400" b="1" dirty="0" smtClean="0">
                <a:latin typeface="10X10" panose="020D0604000000000000" pitchFamily="50" charset="-127"/>
                <a:ea typeface="10X10" panose="020D0604000000000000" pitchFamily="50" charset="-127"/>
              </a:rPr>
              <a:t>이 </a:t>
            </a:r>
            <a:r>
              <a:rPr lang="en-US" altLang="ko-KR" sz="1400" b="1" dirty="0" smtClean="0">
                <a:latin typeface="10X10" panose="020D0604000000000000" pitchFamily="50" charset="-127"/>
                <a:ea typeface="10X10" panose="020D0604000000000000" pitchFamily="50" charset="-127"/>
              </a:rPr>
              <a:t>for</a:t>
            </a:r>
            <a:r>
              <a:rPr lang="ko-KR" altLang="en-US" sz="1400" b="1" dirty="0" smtClean="0">
                <a:latin typeface="10X10" panose="020D0604000000000000" pitchFamily="50" charset="-127"/>
                <a:ea typeface="10X10" panose="020D0604000000000000" pitchFamily="50" charset="-127"/>
              </a:rPr>
              <a:t>문이 다 돌고 나면</a:t>
            </a:r>
          </a:p>
          <a:p>
            <a:r>
              <a:rPr lang="en-US" altLang="ko-KR" sz="1400" b="1" dirty="0" smtClean="0">
                <a:solidFill>
                  <a:srgbClr val="0076C8"/>
                </a:solidFill>
                <a:latin typeface="10X10" panose="020D0604000000000000" pitchFamily="50" charset="-127"/>
                <a:ea typeface="10X10" panose="020D0604000000000000" pitchFamily="50" charset="-127"/>
              </a:rPr>
              <a:t>Posts</a:t>
            </a:r>
            <a:r>
              <a:rPr lang="ko-KR" altLang="en-US" sz="1400" b="1" dirty="0" smtClean="0">
                <a:solidFill>
                  <a:srgbClr val="0076C8"/>
                </a:solidFill>
                <a:latin typeface="10X10" panose="020D0604000000000000" pitchFamily="50" charset="-127"/>
                <a:ea typeface="10X10" panose="020D0604000000000000" pitchFamily="50" charset="-127"/>
              </a:rPr>
              <a:t>가 받아온 모든 데이터들</a:t>
            </a:r>
            <a:r>
              <a:rPr lang="ko-KR" altLang="en-US" sz="1400" b="1" dirty="0" smtClean="0">
                <a:latin typeface="10X10" panose="020D0604000000000000" pitchFamily="50" charset="-127"/>
                <a:ea typeface="10X10" panose="020D0604000000000000" pitchFamily="50" charset="-127"/>
              </a:rPr>
              <a:t>을 화면 상에 띄울 수 있겠죠</a:t>
            </a:r>
            <a:r>
              <a:rPr lang="en-US" altLang="ko-KR" sz="1400" b="1" dirty="0" smtClean="0">
                <a:latin typeface="10X10" panose="020D0604000000000000" pitchFamily="50" charset="-127"/>
                <a:ea typeface="10X10" panose="020D0604000000000000" pitchFamily="50" charset="-127"/>
              </a:rPr>
              <a:t>?</a:t>
            </a:r>
          </a:p>
        </p:txBody>
      </p:sp>
      <p:sp>
        <p:nvSpPr>
          <p:cNvPr id="5" name="TextBox 4"/>
          <p:cNvSpPr txBox="1"/>
          <p:nvPr/>
        </p:nvSpPr>
        <p:spPr>
          <a:xfrm>
            <a:off x="580872" y="4308866"/>
            <a:ext cx="2532296" cy="369332"/>
          </a:xfrm>
          <a:prstGeom prst="rect">
            <a:avLst/>
          </a:prstGeom>
          <a:noFill/>
        </p:spPr>
        <p:txBody>
          <a:bodyPr wrap="none" rtlCol="0">
            <a:spAutoFit/>
          </a:bodyPr>
          <a:lstStyle/>
          <a:p>
            <a:r>
              <a:rPr lang="ko-KR" altLang="en-US" dirty="0" smtClean="0">
                <a:solidFill>
                  <a:srgbClr val="FF0000"/>
                </a:solidFill>
                <a:latin typeface="10X10" panose="020D0604000000000000" pitchFamily="50" charset="-127"/>
                <a:ea typeface="10X10" panose="020D0604000000000000" pitchFamily="50" charset="-127"/>
              </a:rPr>
              <a:t>아까 작성한 </a:t>
            </a:r>
            <a:r>
              <a:rPr lang="en-US" altLang="ko-KR" dirty="0" smtClean="0">
                <a:solidFill>
                  <a:srgbClr val="FF0000"/>
                </a:solidFill>
                <a:latin typeface="10X10" panose="020D0604000000000000" pitchFamily="50" charset="-127"/>
                <a:ea typeface="10X10" panose="020D0604000000000000" pitchFamily="50" charset="-127"/>
              </a:rPr>
              <a:t>views.py </a:t>
            </a:r>
            <a:r>
              <a:rPr lang="ko-KR" altLang="en-US" dirty="0" smtClean="0">
                <a:solidFill>
                  <a:srgbClr val="FF0000"/>
                </a:solidFill>
                <a:latin typeface="10X10" panose="020D0604000000000000" pitchFamily="50" charset="-127"/>
                <a:ea typeface="10X10" panose="020D0604000000000000" pitchFamily="50" charset="-127"/>
              </a:rPr>
              <a:t>中</a:t>
            </a:r>
            <a:endParaRPr lang="ko-KR" altLang="en-US" dirty="0">
              <a:solidFill>
                <a:srgbClr val="FF0000"/>
              </a:solidFill>
              <a:latin typeface="10X10" panose="020D0604000000000000" pitchFamily="50" charset="-127"/>
              <a:ea typeface="10X10" panose="020D0604000000000000" pitchFamily="50" charset="-127"/>
            </a:endParaRPr>
          </a:p>
        </p:txBody>
      </p:sp>
      <p:grpSp>
        <p:nvGrpSpPr>
          <p:cNvPr id="14" name="그룹 13"/>
          <p:cNvGrpSpPr/>
          <p:nvPr/>
        </p:nvGrpSpPr>
        <p:grpSpPr>
          <a:xfrm>
            <a:off x="546790" y="4678198"/>
            <a:ext cx="5340640" cy="1423664"/>
            <a:chOff x="552389" y="3904471"/>
            <a:chExt cx="5340640" cy="1423664"/>
          </a:xfrm>
        </p:grpSpPr>
        <p:pic>
          <p:nvPicPr>
            <p:cNvPr id="15" name="그림 14"/>
            <p:cNvPicPr>
              <a:picLocks noChangeAspect="1"/>
            </p:cNvPicPr>
            <p:nvPr/>
          </p:nvPicPr>
          <p:blipFill rotWithShape="1">
            <a:blip r:embed="rId4"/>
            <a:srcRect l="18039" t="22091" r="54608" b="64663"/>
            <a:stretch/>
          </p:blipFill>
          <p:spPr>
            <a:xfrm>
              <a:off x="552389" y="3904471"/>
              <a:ext cx="5340640" cy="1423664"/>
            </a:xfrm>
            <a:prstGeom prst="rect">
              <a:avLst/>
            </a:prstGeom>
          </p:spPr>
        </p:pic>
        <p:pic>
          <p:nvPicPr>
            <p:cNvPr id="16" name="그림 15"/>
            <p:cNvPicPr>
              <a:picLocks noChangeAspect="1"/>
            </p:cNvPicPr>
            <p:nvPr/>
          </p:nvPicPr>
          <p:blipFill rotWithShape="1">
            <a:blip r:embed="rId5"/>
            <a:srcRect l="21912" t="36131" r="52549" b="61938"/>
            <a:stretch/>
          </p:blipFill>
          <p:spPr>
            <a:xfrm>
              <a:off x="1222416" y="5045651"/>
              <a:ext cx="4670613" cy="225026"/>
            </a:xfrm>
            <a:prstGeom prst="rect">
              <a:avLst/>
            </a:prstGeom>
          </p:spPr>
        </p:pic>
      </p:grpSp>
      <p:cxnSp>
        <p:nvCxnSpPr>
          <p:cNvPr id="12" name="직선 화살표 연결선 11"/>
          <p:cNvCxnSpPr/>
          <p:nvPr/>
        </p:nvCxnSpPr>
        <p:spPr>
          <a:xfrm flipH="1" flipV="1">
            <a:off x="2664070" y="3107396"/>
            <a:ext cx="1951892" cy="2713112"/>
          </a:xfrm>
          <a:prstGeom prst="straightConnector1">
            <a:avLst/>
          </a:prstGeom>
          <a:ln w="19050">
            <a:solidFill>
              <a:srgbClr val="FF0000">
                <a:alpha val="58000"/>
              </a:srgb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667082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7" name="직선 연결선 56">
            <a:extLst>
              <a:ext uri="{FF2B5EF4-FFF2-40B4-BE49-F238E27FC236}">
                <a16:creationId xmlns:a16="http://schemas.microsoft.com/office/drawing/2014/main" id="{106B2A86-44CB-49BC-BDB2-D10827C1B20C}"/>
              </a:ext>
            </a:extLst>
          </p:cNvPr>
          <p:cNvCxnSpPr>
            <a:cxnSpLocks/>
          </p:cNvCxnSpPr>
          <p:nvPr/>
        </p:nvCxnSpPr>
        <p:spPr>
          <a:xfrm>
            <a:off x="0" y="1409700"/>
            <a:ext cx="11964988" cy="0"/>
          </a:xfrm>
          <a:prstGeom prst="line">
            <a:avLst/>
          </a:prstGeom>
          <a:ln w="22225">
            <a:solidFill>
              <a:srgbClr val="5E97E1"/>
            </a:solidFill>
            <a:tailEnd type="none" w="lg" len="lg"/>
          </a:ln>
        </p:spPr>
        <p:style>
          <a:lnRef idx="1">
            <a:schemeClr val="accent1"/>
          </a:lnRef>
          <a:fillRef idx="0">
            <a:schemeClr val="accent1"/>
          </a:fillRef>
          <a:effectRef idx="0">
            <a:schemeClr val="accent1"/>
          </a:effectRef>
          <a:fontRef idx="minor">
            <a:schemeClr val="tx1"/>
          </a:fontRef>
        </p:style>
      </p:cxnSp>
      <p:sp>
        <p:nvSpPr>
          <p:cNvPr id="58" name="직사각형 57">
            <a:extLst>
              <a:ext uri="{FF2B5EF4-FFF2-40B4-BE49-F238E27FC236}">
                <a16:creationId xmlns:a16="http://schemas.microsoft.com/office/drawing/2014/main" id="{7F54E38F-9565-44C2-95EB-B56A5E7E1804}"/>
              </a:ext>
            </a:extLst>
          </p:cNvPr>
          <p:cNvSpPr/>
          <p:nvPr/>
        </p:nvSpPr>
        <p:spPr>
          <a:xfrm>
            <a:off x="140610" y="377190"/>
            <a:ext cx="1186543" cy="276999"/>
          </a:xfrm>
          <a:prstGeom prst="rect">
            <a:avLst/>
          </a:prstGeom>
        </p:spPr>
        <p:txBody>
          <a:bodyPr wrap="none">
            <a:spAutoFit/>
          </a:bodyPr>
          <a:lstStyle/>
          <a:p>
            <a:r>
              <a:rPr lang="ko-KR" altLang="en-US" sz="12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대망의 </a:t>
            </a:r>
            <a:r>
              <a:rPr lang="en-US" altLang="ko-KR" sz="12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CR </a:t>
            </a:r>
            <a:r>
              <a:rPr lang="ko-KR" altLang="en-US" sz="12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세션</a:t>
            </a:r>
            <a:endParaRPr lang="ko-KR" altLang="en-US" sz="12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endParaRPr>
          </a:p>
        </p:txBody>
      </p:sp>
      <p:cxnSp>
        <p:nvCxnSpPr>
          <p:cNvPr id="63" name="직선 연결선 62">
            <a:extLst>
              <a:ext uri="{FF2B5EF4-FFF2-40B4-BE49-F238E27FC236}">
                <a16:creationId xmlns:a16="http://schemas.microsoft.com/office/drawing/2014/main" id="{1C0C02F1-5017-4501-9EEC-656A101CF9CD}"/>
              </a:ext>
            </a:extLst>
          </p:cNvPr>
          <p:cNvCxnSpPr>
            <a:cxnSpLocks/>
          </p:cNvCxnSpPr>
          <p:nvPr/>
        </p:nvCxnSpPr>
        <p:spPr>
          <a:xfrm flipH="1">
            <a:off x="11892067" y="883444"/>
            <a:ext cx="4658" cy="537518"/>
          </a:xfrm>
          <a:prstGeom prst="line">
            <a:avLst/>
          </a:prstGeom>
          <a:ln w="152400">
            <a:solidFill>
              <a:srgbClr val="5E97E1"/>
            </a:solidFill>
            <a:tailEnd type="none" w="lg" len="lg"/>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3169365" y="2740014"/>
            <a:ext cx="5853270" cy="2169825"/>
          </a:xfrm>
          <a:prstGeom prst="rect">
            <a:avLst/>
          </a:prstGeom>
          <a:noFill/>
        </p:spPr>
        <p:txBody>
          <a:bodyPr wrap="none" rtlCol="0">
            <a:spAutoFit/>
          </a:bodyPr>
          <a:lstStyle/>
          <a:p>
            <a:pPr algn="ctr">
              <a:lnSpc>
                <a:spcPct val="150000"/>
              </a:lnSpc>
            </a:pPr>
            <a:r>
              <a:rPr lang="ko-KR" altLang="en-US" dirty="0" smtClean="0">
                <a:latin typeface="10X10" panose="020D0604000000000000" pitchFamily="50" charset="-127"/>
                <a:ea typeface="10X10" panose="020D0604000000000000" pitchFamily="50" charset="-127"/>
              </a:rPr>
              <a:t>그럼 서버를 돌려서 </a:t>
            </a:r>
            <a:r>
              <a:rPr lang="en-US" altLang="ko-KR" dirty="0" smtClean="0">
                <a:latin typeface="10X10" panose="020D0604000000000000" pitchFamily="50" charset="-127"/>
                <a:ea typeface="10X10" panose="020D0604000000000000" pitchFamily="50" charset="-127"/>
              </a:rPr>
              <a:t>home.html</a:t>
            </a:r>
            <a:r>
              <a:rPr lang="ko-KR" altLang="en-US" dirty="0" smtClean="0">
                <a:latin typeface="10X10" panose="020D0604000000000000" pitchFamily="50" charset="-127"/>
                <a:ea typeface="10X10" panose="020D0604000000000000" pitchFamily="50" charset="-127"/>
              </a:rPr>
              <a:t>을 살펴봅시다</a:t>
            </a:r>
            <a:r>
              <a:rPr lang="en-US" altLang="ko-KR" dirty="0" smtClean="0">
                <a:latin typeface="10X10" panose="020D0604000000000000" pitchFamily="50" charset="-127"/>
                <a:ea typeface="10X10" panose="020D0604000000000000" pitchFamily="50" charset="-127"/>
              </a:rPr>
              <a:t>.</a:t>
            </a:r>
          </a:p>
          <a:p>
            <a:pPr algn="ctr">
              <a:lnSpc>
                <a:spcPct val="150000"/>
              </a:lnSpc>
            </a:pPr>
            <a:r>
              <a:rPr lang="ko-KR" altLang="en-US" dirty="0" smtClean="0">
                <a:latin typeface="10X10" panose="020D0604000000000000" pitchFamily="50" charset="-127"/>
                <a:ea typeface="10X10" panose="020D0604000000000000" pitchFamily="50" charset="-127"/>
              </a:rPr>
              <a:t>아까 </a:t>
            </a:r>
            <a:r>
              <a:rPr lang="en-US" altLang="ko-KR" dirty="0" smtClean="0">
                <a:latin typeface="10X10" panose="020D0604000000000000" pitchFamily="50" charset="-127"/>
                <a:ea typeface="10X10" panose="020D0604000000000000" pitchFamily="50" charset="-127"/>
              </a:rPr>
              <a:t>admin</a:t>
            </a:r>
            <a:r>
              <a:rPr lang="ko-KR" altLang="en-US" dirty="0" smtClean="0">
                <a:latin typeface="10X10" panose="020D0604000000000000" pitchFamily="50" charset="-127"/>
                <a:ea typeface="10X10" panose="020D0604000000000000" pitchFamily="50" charset="-127"/>
              </a:rPr>
              <a:t>에서 쓴 글이 나왔죠</a:t>
            </a:r>
            <a:r>
              <a:rPr lang="en-US" altLang="ko-KR" dirty="0" smtClean="0">
                <a:latin typeface="10X10" panose="020D0604000000000000" pitchFamily="50" charset="-127"/>
                <a:ea typeface="10X10" panose="020D0604000000000000" pitchFamily="50" charset="-127"/>
              </a:rPr>
              <a:t>?</a:t>
            </a:r>
          </a:p>
          <a:p>
            <a:pPr algn="ctr">
              <a:lnSpc>
                <a:spcPct val="150000"/>
              </a:lnSpc>
            </a:pPr>
            <a:endParaRPr lang="en-US" altLang="ko-KR" dirty="0">
              <a:latin typeface="10X10" panose="020D0604000000000000" pitchFamily="50" charset="-127"/>
              <a:ea typeface="10X10" panose="020D0604000000000000" pitchFamily="50" charset="-127"/>
            </a:endParaRPr>
          </a:p>
          <a:p>
            <a:pPr algn="ctr">
              <a:lnSpc>
                <a:spcPct val="150000"/>
              </a:lnSpc>
            </a:pPr>
            <a:r>
              <a:rPr lang="ko-KR" altLang="en-US" dirty="0" smtClean="0">
                <a:latin typeface="10X10" panose="020D0604000000000000" pitchFamily="50" charset="-127"/>
                <a:ea typeface="10X10" panose="020D0604000000000000" pitchFamily="50" charset="-127"/>
              </a:rPr>
              <a:t>그럼 </a:t>
            </a:r>
            <a:r>
              <a:rPr lang="en-US" altLang="ko-KR" dirty="0" smtClean="0">
                <a:latin typeface="10X10" panose="020D0604000000000000" pitchFamily="50" charset="-127"/>
                <a:ea typeface="10X10" panose="020D0604000000000000" pitchFamily="50" charset="-127"/>
              </a:rPr>
              <a:t>admin </a:t>
            </a:r>
            <a:r>
              <a:rPr lang="ko-KR" altLang="en-US" dirty="0" smtClean="0">
                <a:latin typeface="10X10" panose="020D0604000000000000" pitchFamily="50" charset="-127"/>
                <a:ea typeface="10X10" panose="020D0604000000000000" pitchFamily="50" charset="-127"/>
              </a:rPr>
              <a:t>페이지로 돌아가서</a:t>
            </a:r>
            <a:endParaRPr lang="en-US" altLang="ko-KR" dirty="0" smtClean="0">
              <a:latin typeface="10X10" panose="020D0604000000000000" pitchFamily="50" charset="-127"/>
              <a:ea typeface="10X10" panose="020D0604000000000000" pitchFamily="50" charset="-127"/>
            </a:endParaRPr>
          </a:p>
          <a:p>
            <a:pPr algn="ctr">
              <a:lnSpc>
                <a:spcPct val="150000"/>
              </a:lnSpc>
            </a:pPr>
            <a:r>
              <a:rPr lang="ko-KR" altLang="en-US" dirty="0" smtClean="0">
                <a:latin typeface="10X10" panose="020D0604000000000000" pitchFamily="50" charset="-127"/>
                <a:ea typeface="10X10" panose="020D0604000000000000" pitchFamily="50" charset="-127"/>
              </a:rPr>
              <a:t>글을 </a:t>
            </a:r>
            <a:r>
              <a:rPr lang="ko-KR" altLang="en-US" dirty="0" smtClean="0">
                <a:solidFill>
                  <a:srgbClr val="0076C8"/>
                </a:solidFill>
                <a:latin typeface="10X10" panose="020D0604000000000000" pitchFamily="50" charset="-127"/>
                <a:ea typeface="10X10" panose="020D0604000000000000" pitchFamily="50" charset="-127"/>
              </a:rPr>
              <a:t>세 개 </a:t>
            </a:r>
            <a:r>
              <a:rPr lang="ko-KR" altLang="en-US" dirty="0" smtClean="0">
                <a:latin typeface="10X10" panose="020D0604000000000000" pitchFamily="50" charset="-127"/>
                <a:ea typeface="10X10" panose="020D0604000000000000" pitchFamily="50" charset="-127"/>
              </a:rPr>
              <a:t>더 써보고 </a:t>
            </a:r>
            <a:r>
              <a:rPr lang="en-US" altLang="ko-KR" dirty="0" smtClean="0">
                <a:latin typeface="10X10" panose="020D0604000000000000" pitchFamily="50" charset="-127"/>
                <a:ea typeface="10X10" panose="020D0604000000000000" pitchFamily="50" charset="-127"/>
              </a:rPr>
              <a:t>home.html</a:t>
            </a:r>
            <a:r>
              <a:rPr lang="ko-KR" altLang="en-US" dirty="0" smtClean="0">
                <a:latin typeface="10X10" panose="020D0604000000000000" pitchFamily="50" charset="-127"/>
                <a:ea typeface="10X10" panose="020D0604000000000000" pitchFamily="50" charset="-127"/>
              </a:rPr>
              <a:t>로 돌아와서 확인해 봅시다</a:t>
            </a:r>
            <a:r>
              <a:rPr lang="en-US" altLang="ko-KR" dirty="0" smtClean="0">
                <a:latin typeface="10X10" panose="020D0604000000000000" pitchFamily="50" charset="-127"/>
                <a:ea typeface="10X10" panose="020D0604000000000000" pitchFamily="50" charset="-127"/>
              </a:rPr>
              <a:t>!</a:t>
            </a:r>
          </a:p>
        </p:txBody>
      </p:sp>
      <p:sp>
        <p:nvSpPr>
          <p:cNvPr id="8" name="TextBox 7">
            <a:extLst>
              <a:ext uri="{FF2B5EF4-FFF2-40B4-BE49-F238E27FC236}">
                <a16:creationId xmlns:a16="http://schemas.microsoft.com/office/drawing/2014/main" id="{A1687216-9C76-4F29-934C-F430DF40C5FA}"/>
              </a:ext>
            </a:extLst>
          </p:cNvPr>
          <p:cNvSpPr txBox="1"/>
          <p:nvPr/>
        </p:nvSpPr>
        <p:spPr>
          <a:xfrm>
            <a:off x="108999" y="578130"/>
            <a:ext cx="678391" cy="830997"/>
          </a:xfrm>
          <a:prstGeom prst="rect">
            <a:avLst/>
          </a:prstGeom>
          <a:noFill/>
        </p:spPr>
        <p:txBody>
          <a:bodyPr wrap="none" rtlCol="0">
            <a:spAutoFit/>
          </a:bodyPr>
          <a:lstStyle/>
          <a:p>
            <a:r>
              <a:rPr lang="en-US" altLang="ko-KR" sz="48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2.</a:t>
            </a:r>
            <a:endParaRPr lang="ko-KR" altLang="en-US" sz="48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endParaRPr>
          </a:p>
        </p:txBody>
      </p:sp>
      <p:sp>
        <p:nvSpPr>
          <p:cNvPr id="9" name="직사각형 8">
            <a:extLst>
              <a:ext uri="{FF2B5EF4-FFF2-40B4-BE49-F238E27FC236}">
                <a16:creationId xmlns:a16="http://schemas.microsoft.com/office/drawing/2014/main" id="{8A2DE3A2-AD53-4BE7-9961-6DEFBBF5BB84}"/>
              </a:ext>
            </a:extLst>
          </p:cNvPr>
          <p:cNvSpPr/>
          <p:nvPr/>
        </p:nvSpPr>
        <p:spPr>
          <a:xfrm>
            <a:off x="778113" y="578130"/>
            <a:ext cx="4374274" cy="830997"/>
          </a:xfrm>
          <a:prstGeom prst="rect">
            <a:avLst/>
          </a:prstGeom>
        </p:spPr>
        <p:txBody>
          <a:bodyPr wrap="none">
            <a:spAutoFit/>
          </a:bodyPr>
          <a:lstStyle/>
          <a:p>
            <a:r>
              <a:rPr lang="en-US" altLang="ko-KR" sz="48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Read</a:t>
            </a:r>
            <a:r>
              <a:rPr lang="en-US" altLang="ko-KR" sz="48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 </a:t>
            </a:r>
            <a:r>
              <a:rPr lang="en-US" altLang="ko-KR" sz="24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admin</a:t>
            </a:r>
            <a:r>
              <a:rPr lang="ko-KR" altLang="en-US" sz="24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으로 확인하기</a:t>
            </a:r>
            <a:endParaRPr lang="ko-KR" altLang="en-US" sz="11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endParaRPr>
          </a:p>
        </p:txBody>
      </p:sp>
    </p:spTree>
    <p:extLst>
      <p:ext uri="{BB962C8B-B14F-4D97-AF65-F5344CB8AC3E}">
        <p14:creationId xmlns:p14="http://schemas.microsoft.com/office/powerpoint/2010/main" val="347775163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7" name="직선 연결선 56">
            <a:extLst>
              <a:ext uri="{FF2B5EF4-FFF2-40B4-BE49-F238E27FC236}">
                <a16:creationId xmlns:a16="http://schemas.microsoft.com/office/drawing/2014/main" id="{106B2A86-44CB-49BC-BDB2-D10827C1B20C}"/>
              </a:ext>
            </a:extLst>
          </p:cNvPr>
          <p:cNvCxnSpPr>
            <a:cxnSpLocks/>
          </p:cNvCxnSpPr>
          <p:nvPr/>
        </p:nvCxnSpPr>
        <p:spPr>
          <a:xfrm>
            <a:off x="0" y="1409700"/>
            <a:ext cx="11964988" cy="0"/>
          </a:xfrm>
          <a:prstGeom prst="line">
            <a:avLst/>
          </a:prstGeom>
          <a:ln w="22225">
            <a:solidFill>
              <a:srgbClr val="5E97E1"/>
            </a:solidFill>
            <a:tailEnd type="none" w="lg" len="lg"/>
          </a:ln>
        </p:spPr>
        <p:style>
          <a:lnRef idx="1">
            <a:schemeClr val="accent1"/>
          </a:lnRef>
          <a:fillRef idx="0">
            <a:schemeClr val="accent1"/>
          </a:fillRef>
          <a:effectRef idx="0">
            <a:schemeClr val="accent1"/>
          </a:effectRef>
          <a:fontRef idx="minor">
            <a:schemeClr val="tx1"/>
          </a:fontRef>
        </p:style>
      </p:cxnSp>
      <p:sp>
        <p:nvSpPr>
          <p:cNvPr id="58" name="직사각형 57">
            <a:extLst>
              <a:ext uri="{FF2B5EF4-FFF2-40B4-BE49-F238E27FC236}">
                <a16:creationId xmlns:a16="http://schemas.microsoft.com/office/drawing/2014/main" id="{7F54E38F-9565-44C2-95EB-B56A5E7E1804}"/>
              </a:ext>
            </a:extLst>
          </p:cNvPr>
          <p:cNvSpPr/>
          <p:nvPr/>
        </p:nvSpPr>
        <p:spPr>
          <a:xfrm>
            <a:off x="140610" y="377190"/>
            <a:ext cx="1186543" cy="276999"/>
          </a:xfrm>
          <a:prstGeom prst="rect">
            <a:avLst/>
          </a:prstGeom>
        </p:spPr>
        <p:txBody>
          <a:bodyPr wrap="none">
            <a:spAutoFit/>
          </a:bodyPr>
          <a:lstStyle/>
          <a:p>
            <a:r>
              <a:rPr lang="ko-KR" altLang="en-US" sz="12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대망의 </a:t>
            </a:r>
            <a:r>
              <a:rPr lang="en-US" altLang="ko-KR" sz="12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CR </a:t>
            </a:r>
            <a:r>
              <a:rPr lang="ko-KR" altLang="en-US" sz="12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세션</a:t>
            </a:r>
            <a:endParaRPr lang="ko-KR" altLang="en-US" sz="12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endParaRPr>
          </a:p>
        </p:txBody>
      </p:sp>
      <p:cxnSp>
        <p:nvCxnSpPr>
          <p:cNvPr id="63" name="직선 연결선 62">
            <a:extLst>
              <a:ext uri="{FF2B5EF4-FFF2-40B4-BE49-F238E27FC236}">
                <a16:creationId xmlns:a16="http://schemas.microsoft.com/office/drawing/2014/main" id="{1C0C02F1-5017-4501-9EEC-656A101CF9CD}"/>
              </a:ext>
            </a:extLst>
          </p:cNvPr>
          <p:cNvCxnSpPr>
            <a:cxnSpLocks/>
          </p:cNvCxnSpPr>
          <p:nvPr/>
        </p:nvCxnSpPr>
        <p:spPr>
          <a:xfrm flipH="1">
            <a:off x="11892067" y="883444"/>
            <a:ext cx="4658" cy="537518"/>
          </a:xfrm>
          <a:prstGeom prst="line">
            <a:avLst/>
          </a:prstGeom>
          <a:ln w="152400">
            <a:solidFill>
              <a:srgbClr val="5E97E1"/>
            </a:solidFill>
            <a:tailEnd type="none" w="lg" len="lg"/>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3700312" y="3035849"/>
            <a:ext cx="4791376" cy="1754326"/>
          </a:xfrm>
          <a:prstGeom prst="rect">
            <a:avLst/>
          </a:prstGeom>
          <a:noFill/>
        </p:spPr>
        <p:txBody>
          <a:bodyPr wrap="none" rtlCol="0">
            <a:spAutoFit/>
          </a:bodyPr>
          <a:lstStyle/>
          <a:p>
            <a:pPr algn="ctr">
              <a:lnSpc>
                <a:spcPct val="150000"/>
              </a:lnSpc>
            </a:pPr>
            <a:r>
              <a:rPr lang="ko-KR" altLang="en-US" dirty="0" smtClean="0">
                <a:latin typeface="10X10" panose="020D0604000000000000" pitchFamily="50" charset="-127"/>
                <a:ea typeface="10X10" panose="020D0604000000000000" pitchFamily="50" charset="-127"/>
              </a:rPr>
              <a:t>여러분들은 지금까지 </a:t>
            </a:r>
            <a:r>
              <a:rPr lang="en-US" altLang="ko-KR" dirty="0" smtClean="0">
                <a:latin typeface="10X10" panose="020D0604000000000000" pitchFamily="50" charset="-127"/>
                <a:ea typeface="10X10" panose="020D0604000000000000" pitchFamily="50" charset="-127"/>
              </a:rPr>
              <a:t>CRUD </a:t>
            </a:r>
            <a:r>
              <a:rPr lang="ko-KR" altLang="en-US" dirty="0" smtClean="0">
                <a:latin typeface="10X10" panose="020D0604000000000000" pitchFamily="50" charset="-127"/>
                <a:ea typeface="10X10" panose="020D0604000000000000" pitchFamily="50" charset="-127"/>
              </a:rPr>
              <a:t>중</a:t>
            </a:r>
            <a:endParaRPr lang="en-US" altLang="ko-KR" dirty="0" smtClean="0">
              <a:latin typeface="10X10" panose="020D0604000000000000" pitchFamily="50" charset="-127"/>
              <a:ea typeface="10X10" panose="020D0604000000000000" pitchFamily="50" charset="-127"/>
            </a:endParaRPr>
          </a:p>
          <a:p>
            <a:pPr algn="ctr">
              <a:lnSpc>
                <a:spcPct val="150000"/>
              </a:lnSpc>
            </a:pPr>
            <a:r>
              <a:rPr lang="en-US" altLang="ko-KR" dirty="0" smtClean="0">
                <a:latin typeface="10X10" panose="020D0604000000000000" pitchFamily="50" charset="-127"/>
                <a:ea typeface="10X10" panose="020D0604000000000000" pitchFamily="50" charset="-127"/>
              </a:rPr>
              <a:t>R</a:t>
            </a:r>
            <a:r>
              <a:rPr lang="ko-KR" altLang="en-US" dirty="0" smtClean="0">
                <a:latin typeface="10X10" panose="020D0604000000000000" pitchFamily="50" charset="-127"/>
                <a:ea typeface="10X10" panose="020D0604000000000000" pitchFamily="50" charset="-127"/>
              </a:rPr>
              <a:t>을 마스터 했습니다</a:t>
            </a:r>
            <a:r>
              <a:rPr lang="en-US" altLang="ko-KR" dirty="0" smtClean="0">
                <a:latin typeface="10X10" panose="020D0604000000000000" pitchFamily="50" charset="-127"/>
                <a:ea typeface="10X10" panose="020D0604000000000000" pitchFamily="50" charset="-127"/>
              </a:rPr>
              <a:t>! </a:t>
            </a:r>
            <a:r>
              <a:rPr lang="ko-KR" altLang="en-US" dirty="0" smtClean="0">
                <a:solidFill>
                  <a:srgbClr val="0076C8"/>
                </a:solidFill>
                <a:latin typeface="10X10" panose="020D0604000000000000" pitchFamily="50" charset="-127"/>
                <a:ea typeface="10X10" panose="020D0604000000000000" pitchFamily="50" charset="-127"/>
              </a:rPr>
              <a:t>벌써 </a:t>
            </a:r>
            <a:r>
              <a:rPr lang="en-US" altLang="ko-KR" dirty="0" smtClean="0">
                <a:solidFill>
                  <a:srgbClr val="0076C8"/>
                </a:solidFill>
                <a:latin typeface="10X10" panose="020D0604000000000000" pitchFamily="50" charset="-127"/>
                <a:ea typeface="10X10" panose="020D0604000000000000" pitchFamily="50" charset="-127"/>
              </a:rPr>
              <a:t>25%</a:t>
            </a:r>
            <a:r>
              <a:rPr lang="en-US" altLang="ko-KR" dirty="0" smtClean="0">
                <a:latin typeface="10X10" panose="020D0604000000000000" pitchFamily="50" charset="-127"/>
                <a:ea typeface="10X10" panose="020D0604000000000000" pitchFamily="50" charset="-127"/>
              </a:rPr>
              <a:t> !!</a:t>
            </a:r>
          </a:p>
          <a:p>
            <a:pPr algn="ctr">
              <a:lnSpc>
                <a:spcPct val="150000"/>
              </a:lnSpc>
            </a:pPr>
            <a:r>
              <a:rPr lang="ko-KR" altLang="en-US" dirty="0" smtClean="0">
                <a:latin typeface="10X10" panose="020D0604000000000000" pitchFamily="50" charset="-127"/>
                <a:ea typeface="10X10" panose="020D0604000000000000" pitchFamily="50" charset="-127"/>
              </a:rPr>
              <a:t>지금까지 </a:t>
            </a:r>
            <a:r>
              <a:rPr lang="en-US" altLang="ko-KR" dirty="0" smtClean="0">
                <a:latin typeface="10X10" panose="020D0604000000000000" pitchFamily="50" charset="-127"/>
                <a:ea typeface="10X10" panose="020D0604000000000000" pitchFamily="50" charset="-127"/>
              </a:rPr>
              <a:t>admin </a:t>
            </a:r>
            <a:r>
              <a:rPr lang="ko-KR" altLang="en-US" dirty="0" smtClean="0">
                <a:latin typeface="10X10" panose="020D0604000000000000" pitchFamily="50" charset="-127"/>
                <a:ea typeface="10X10" panose="020D0604000000000000" pitchFamily="50" charset="-127"/>
              </a:rPr>
              <a:t>페이지에서만 해봤던</a:t>
            </a:r>
            <a:endParaRPr lang="en-US" altLang="ko-KR" dirty="0" smtClean="0">
              <a:latin typeface="10X10" panose="020D0604000000000000" pitchFamily="50" charset="-127"/>
              <a:ea typeface="10X10" panose="020D0604000000000000" pitchFamily="50" charset="-127"/>
            </a:endParaRPr>
          </a:p>
          <a:p>
            <a:pPr algn="ctr">
              <a:lnSpc>
                <a:spcPct val="150000"/>
              </a:lnSpc>
            </a:pPr>
            <a:r>
              <a:rPr lang="en-US" altLang="ko-KR" dirty="0" smtClean="0">
                <a:solidFill>
                  <a:srgbClr val="0076C8"/>
                </a:solidFill>
                <a:latin typeface="10X10" panose="020D0604000000000000" pitchFamily="50" charset="-127"/>
                <a:ea typeface="10X10" panose="020D0604000000000000" pitchFamily="50" charset="-127"/>
              </a:rPr>
              <a:t>Create</a:t>
            </a:r>
            <a:r>
              <a:rPr lang="ko-KR" altLang="en-US" dirty="0" smtClean="0">
                <a:latin typeface="10X10" panose="020D0604000000000000" pitchFamily="50" charset="-127"/>
                <a:ea typeface="10X10" panose="020D0604000000000000" pitchFamily="50" charset="-127"/>
              </a:rPr>
              <a:t>를 내가 직접 페이지를 만들어서 해봅시다</a:t>
            </a:r>
            <a:r>
              <a:rPr lang="en-US" altLang="ko-KR" dirty="0" smtClean="0">
                <a:latin typeface="10X10" panose="020D0604000000000000" pitchFamily="50" charset="-127"/>
                <a:ea typeface="10X10" panose="020D0604000000000000" pitchFamily="50" charset="-127"/>
              </a:rPr>
              <a:t>.</a:t>
            </a:r>
          </a:p>
        </p:txBody>
      </p:sp>
      <p:sp>
        <p:nvSpPr>
          <p:cNvPr id="8" name="TextBox 7">
            <a:extLst>
              <a:ext uri="{FF2B5EF4-FFF2-40B4-BE49-F238E27FC236}">
                <a16:creationId xmlns:a16="http://schemas.microsoft.com/office/drawing/2014/main" id="{A1687216-9C76-4F29-934C-F430DF40C5FA}"/>
              </a:ext>
            </a:extLst>
          </p:cNvPr>
          <p:cNvSpPr txBox="1"/>
          <p:nvPr/>
        </p:nvSpPr>
        <p:spPr>
          <a:xfrm>
            <a:off x="108999" y="578130"/>
            <a:ext cx="684803" cy="830997"/>
          </a:xfrm>
          <a:prstGeom prst="rect">
            <a:avLst/>
          </a:prstGeom>
          <a:noFill/>
        </p:spPr>
        <p:txBody>
          <a:bodyPr wrap="none" rtlCol="0">
            <a:spAutoFit/>
          </a:bodyPr>
          <a:lstStyle/>
          <a:p>
            <a:r>
              <a:rPr lang="en-US" altLang="ko-KR" sz="48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3</a:t>
            </a:r>
            <a:r>
              <a:rPr lang="en-US" altLang="ko-KR" sz="48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a:t>
            </a:r>
            <a:endParaRPr lang="ko-KR" altLang="en-US" sz="48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endParaRPr>
          </a:p>
        </p:txBody>
      </p:sp>
      <p:sp>
        <p:nvSpPr>
          <p:cNvPr id="9" name="직사각형 8">
            <a:extLst>
              <a:ext uri="{FF2B5EF4-FFF2-40B4-BE49-F238E27FC236}">
                <a16:creationId xmlns:a16="http://schemas.microsoft.com/office/drawing/2014/main" id="{8A2DE3A2-AD53-4BE7-9961-6DEFBBF5BB84}"/>
              </a:ext>
            </a:extLst>
          </p:cNvPr>
          <p:cNvSpPr/>
          <p:nvPr/>
        </p:nvSpPr>
        <p:spPr>
          <a:xfrm>
            <a:off x="778113" y="578130"/>
            <a:ext cx="5620578" cy="830997"/>
          </a:xfrm>
          <a:prstGeom prst="rect">
            <a:avLst/>
          </a:prstGeom>
        </p:spPr>
        <p:txBody>
          <a:bodyPr wrap="none">
            <a:spAutoFit/>
          </a:bodyPr>
          <a:lstStyle/>
          <a:p>
            <a:r>
              <a:rPr lang="en-US" altLang="ko-KR" sz="48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Create </a:t>
            </a:r>
            <a:r>
              <a:rPr lang="en-US" altLang="ko-KR" sz="24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admin </a:t>
            </a:r>
            <a:r>
              <a:rPr lang="ko-KR" altLang="en-US" sz="24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거치지 않고 글쓰기</a:t>
            </a:r>
            <a:endParaRPr lang="ko-KR" altLang="en-US" sz="11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endParaRPr>
          </a:p>
        </p:txBody>
      </p:sp>
    </p:spTree>
    <p:extLst>
      <p:ext uri="{BB962C8B-B14F-4D97-AF65-F5344CB8AC3E}">
        <p14:creationId xmlns:p14="http://schemas.microsoft.com/office/powerpoint/2010/main" val="14803059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7" name="직선 연결선 56">
            <a:extLst>
              <a:ext uri="{FF2B5EF4-FFF2-40B4-BE49-F238E27FC236}">
                <a16:creationId xmlns:a16="http://schemas.microsoft.com/office/drawing/2014/main" id="{106B2A86-44CB-49BC-BDB2-D10827C1B20C}"/>
              </a:ext>
            </a:extLst>
          </p:cNvPr>
          <p:cNvCxnSpPr>
            <a:cxnSpLocks/>
          </p:cNvCxnSpPr>
          <p:nvPr/>
        </p:nvCxnSpPr>
        <p:spPr>
          <a:xfrm>
            <a:off x="0" y="1409700"/>
            <a:ext cx="11964988" cy="0"/>
          </a:xfrm>
          <a:prstGeom prst="line">
            <a:avLst/>
          </a:prstGeom>
          <a:ln w="22225">
            <a:solidFill>
              <a:srgbClr val="5E97E1"/>
            </a:solidFill>
            <a:tailEnd type="none" w="lg" len="lg"/>
          </a:ln>
        </p:spPr>
        <p:style>
          <a:lnRef idx="1">
            <a:schemeClr val="accent1"/>
          </a:lnRef>
          <a:fillRef idx="0">
            <a:schemeClr val="accent1"/>
          </a:fillRef>
          <a:effectRef idx="0">
            <a:schemeClr val="accent1"/>
          </a:effectRef>
          <a:fontRef idx="minor">
            <a:schemeClr val="tx1"/>
          </a:fontRef>
        </p:style>
      </p:cxnSp>
      <p:sp>
        <p:nvSpPr>
          <p:cNvPr id="58" name="직사각형 57">
            <a:extLst>
              <a:ext uri="{FF2B5EF4-FFF2-40B4-BE49-F238E27FC236}">
                <a16:creationId xmlns:a16="http://schemas.microsoft.com/office/drawing/2014/main" id="{7F54E38F-9565-44C2-95EB-B56A5E7E1804}"/>
              </a:ext>
            </a:extLst>
          </p:cNvPr>
          <p:cNvSpPr/>
          <p:nvPr/>
        </p:nvSpPr>
        <p:spPr>
          <a:xfrm>
            <a:off x="140610" y="377190"/>
            <a:ext cx="1186543" cy="276999"/>
          </a:xfrm>
          <a:prstGeom prst="rect">
            <a:avLst/>
          </a:prstGeom>
        </p:spPr>
        <p:txBody>
          <a:bodyPr wrap="none">
            <a:spAutoFit/>
          </a:bodyPr>
          <a:lstStyle/>
          <a:p>
            <a:r>
              <a:rPr lang="ko-KR" altLang="en-US" sz="12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대망의 </a:t>
            </a:r>
            <a:r>
              <a:rPr lang="en-US" altLang="ko-KR" sz="12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CR </a:t>
            </a:r>
            <a:r>
              <a:rPr lang="ko-KR" altLang="en-US" sz="12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세션</a:t>
            </a:r>
            <a:endParaRPr lang="ko-KR" altLang="en-US" sz="12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endParaRPr>
          </a:p>
        </p:txBody>
      </p:sp>
      <p:cxnSp>
        <p:nvCxnSpPr>
          <p:cNvPr id="63" name="직선 연결선 62">
            <a:extLst>
              <a:ext uri="{FF2B5EF4-FFF2-40B4-BE49-F238E27FC236}">
                <a16:creationId xmlns:a16="http://schemas.microsoft.com/office/drawing/2014/main" id="{1C0C02F1-5017-4501-9EEC-656A101CF9CD}"/>
              </a:ext>
            </a:extLst>
          </p:cNvPr>
          <p:cNvCxnSpPr>
            <a:cxnSpLocks/>
          </p:cNvCxnSpPr>
          <p:nvPr/>
        </p:nvCxnSpPr>
        <p:spPr>
          <a:xfrm flipH="1">
            <a:off x="11892067" y="883444"/>
            <a:ext cx="4658" cy="537518"/>
          </a:xfrm>
          <a:prstGeom prst="line">
            <a:avLst/>
          </a:prstGeom>
          <a:ln w="152400">
            <a:solidFill>
              <a:srgbClr val="5E97E1"/>
            </a:solidFill>
            <a:tailEnd type="none" w="lg" len="lg"/>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3913915" y="2271134"/>
            <a:ext cx="4137158" cy="1754326"/>
          </a:xfrm>
          <a:prstGeom prst="rect">
            <a:avLst/>
          </a:prstGeom>
          <a:noFill/>
        </p:spPr>
        <p:txBody>
          <a:bodyPr wrap="none" rtlCol="0">
            <a:spAutoFit/>
          </a:bodyPr>
          <a:lstStyle/>
          <a:p>
            <a:pPr algn="ctr">
              <a:lnSpc>
                <a:spcPct val="150000"/>
              </a:lnSpc>
            </a:pPr>
            <a:r>
              <a:rPr lang="ko-KR" altLang="en-US" dirty="0" smtClean="0">
                <a:latin typeface="10X10" panose="020D0604000000000000" pitchFamily="50" charset="-127"/>
                <a:ea typeface="10X10" panose="020D0604000000000000" pitchFamily="50" charset="-127"/>
              </a:rPr>
              <a:t>게시판에 특화된 프레임워크</a:t>
            </a:r>
            <a:r>
              <a:rPr lang="en-US" altLang="ko-KR" dirty="0" smtClean="0">
                <a:latin typeface="10X10" panose="020D0604000000000000" pitchFamily="50" charset="-127"/>
                <a:ea typeface="10X10" panose="020D0604000000000000" pitchFamily="50" charset="-127"/>
              </a:rPr>
              <a:t>?</a:t>
            </a:r>
          </a:p>
          <a:p>
            <a:pPr algn="ctr">
              <a:lnSpc>
                <a:spcPct val="150000"/>
              </a:lnSpc>
            </a:pPr>
            <a:r>
              <a:rPr lang="ko-KR" altLang="en-US" dirty="0" smtClean="0">
                <a:latin typeface="10X10" panose="020D0604000000000000" pitchFamily="50" charset="-127"/>
                <a:ea typeface="10X10" panose="020D0604000000000000" pitchFamily="50" charset="-127"/>
              </a:rPr>
              <a:t>에이</a:t>
            </a:r>
            <a:r>
              <a:rPr lang="en-US" altLang="ko-KR" dirty="0" smtClean="0">
                <a:latin typeface="10X10" panose="020D0604000000000000" pitchFamily="50" charset="-127"/>
                <a:ea typeface="10X10" panose="020D0604000000000000" pitchFamily="50" charset="-127"/>
              </a:rPr>
              <a:t>… </a:t>
            </a:r>
            <a:r>
              <a:rPr lang="ko-KR" altLang="en-US" dirty="0" smtClean="0">
                <a:latin typeface="10X10" panose="020D0604000000000000" pitchFamily="50" charset="-127"/>
                <a:ea typeface="10X10" panose="020D0604000000000000" pitchFamily="50" charset="-127"/>
              </a:rPr>
              <a:t>고작 </a:t>
            </a:r>
            <a:r>
              <a:rPr lang="en-US" altLang="ko-KR" dirty="0" smtClean="0">
                <a:latin typeface="10X10" panose="020D0604000000000000" pitchFamily="50" charset="-127"/>
                <a:ea typeface="10X10" panose="020D0604000000000000" pitchFamily="50" charset="-127"/>
              </a:rPr>
              <a:t>admin </a:t>
            </a:r>
            <a:r>
              <a:rPr lang="ko-KR" altLang="en-US" dirty="0" smtClean="0">
                <a:latin typeface="10X10" panose="020D0604000000000000" pitchFamily="50" charset="-127"/>
                <a:ea typeface="10X10" panose="020D0604000000000000" pitchFamily="50" charset="-127"/>
              </a:rPr>
              <a:t>만들어주는 것 가지고</a:t>
            </a:r>
            <a:r>
              <a:rPr lang="en-US" altLang="ko-KR" dirty="0" smtClean="0">
                <a:latin typeface="10X10" panose="020D0604000000000000" pitchFamily="50" charset="-127"/>
                <a:ea typeface="10X10" panose="020D0604000000000000" pitchFamily="50" charset="-127"/>
              </a:rPr>
              <a:t>?</a:t>
            </a:r>
          </a:p>
          <a:p>
            <a:pPr algn="ctr">
              <a:lnSpc>
                <a:spcPct val="150000"/>
              </a:lnSpc>
            </a:pPr>
            <a:endParaRPr lang="en-US" altLang="ko-KR" dirty="0">
              <a:latin typeface="10X10" panose="020D0604000000000000" pitchFamily="50" charset="-127"/>
              <a:ea typeface="10X10" panose="020D0604000000000000" pitchFamily="50" charset="-127"/>
            </a:endParaRPr>
          </a:p>
          <a:p>
            <a:pPr algn="ctr">
              <a:lnSpc>
                <a:spcPct val="150000"/>
              </a:lnSpc>
            </a:pPr>
            <a:r>
              <a:rPr lang="ko-KR" altLang="en-US" dirty="0" smtClean="0">
                <a:latin typeface="10X10" panose="020D0604000000000000" pitchFamily="50" charset="-127"/>
                <a:ea typeface="10X10" panose="020D0604000000000000" pitchFamily="50" charset="-127"/>
              </a:rPr>
              <a:t>그래서 가져왔다</a:t>
            </a:r>
            <a:r>
              <a:rPr lang="en-US" altLang="ko-KR" dirty="0" smtClean="0">
                <a:latin typeface="10X10" panose="020D0604000000000000" pitchFamily="50" charset="-127"/>
                <a:ea typeface="10X10" panose="020D0604000000000000" pitchFamily="50" charset="-127"/>
              </a:rPr>
              <a:t>! </a:t>
            </a:r>
            <a:r>
              <a:rPr lang="ko-KR" altLang="en-US" dirty="0" smtClean="0">
                <a:latin typeface="10X10" panose="020D0604000000000000" pitchFamily="50" charset="-127"/>
                <a:ea typeface="10X10" panose="020D0604000000000000" pitchFamily="50" charset="-127"/>
              </a:rPr>
              <a:t>장고의</a:t>
            </a:r>
            <a:r>
              <a:rPr lang="ko-KR" altLang="en-US" dirty="0" smtClean="0">
                <a:solidFill>
                  <a:srgbClr val="0076C8"/>
                </a:solidFill>
                <a:latin typeface="10X10" panose="020D0604000000000000" pitchFamily="50" charset="-127"/>
                <a:ea typeface="10X10" panose="020D0604000000000000" pitchFamily="50" charset="-127"/>
              </a:rPr>
              <a:t> </a:t>
            </a:r>
            <a:r>
              <a:rPr lang="en-US" altLang="ko-KR" dirty="0">
                <a:solidFill>
                  <a:schemeClr val="accent4"/>
                </a:solidFill>
                <a:latin typeface="10X10" panose="020D0604000000000000" pitchFamily="50" charset="-127"/>
                <a:ea typeface="10X10" panose="020D0604000000000000" pitchFamily="50" charset="-127"/>
              </a:rPr>
              <a:t>F</a:t>
            </a:r>
            <a:r>
              <a:rPr lang="en-US" altLang="ko-KR" dirty="0" smtClean="0">
                <a:solidFill>
                  <a:schemeClr val="accent4"/>
                </a:solidFill>
                <a:latin typeface="10X10" panose="020D0604000000000000" pitchFamily="50" charset="-127"/>
                <a:ea typeface="10X10" panose="020D0604000000000000" pitchFamily="50" charset="-127"/>
              </a:rPr>
              <a:t>orm</a:t>
            </a:r>
            <a:r>
              <a:rPr lang="en-US" altLang="ko-KR" dirty="0" smtClean="0">
                <a:solidFill>
                  <a:srgbClr val="0076C8"/>
                </a:solidFill>
                <a:latin typeface="10X10" panose="020D0604000000000000" pitchFamily="50" charset="-127"/>
                <a:ea typeface="10X10" panose="020D0604000000000000" pitchFamily="50" charset="-127"/>
              </a:rPr>
              <a:t> </a:t>
            </a:r>
            <a:r>
              <a:rPr lang="en-US" altLang="ko-KR" dirty="0" smtClean="0">
                <a:latin typeface="10X10" panose="020D0604000000000000" pitchFamily="50" charset="-127"/>
                <a:ea typeface="10X10" panose="020D0604000000000000" pitchFamily="50" charset="-127"/>
              </a:rPr>
              <a:t>!</a:t>
            </a:r>
          </a:p>
        </p:txBody>
      </p:sp>
      <p:sp>
        <p:nvSpPr>
          <p:cNvPr id="8" name="TextBox 7">
            <a:extLst>
              <a:ext uri="{FF2B5EF4-FFF2-40B4-BE49-F238E27FC236}">
                <a16:creationId xmlns:a16="http://schemas.microsoft.com/office/drawing/2014/main" id="{A1687216-9C76-4F29-934C-F430DF40C5FA}"/>
              </a:ext>
            </a:extLst>
          </p:cNvPr>
          <p:cNvSpPr txBox="1"/>
          <p:nvPr/>
        </p:nvSpPr>
        <p:spPr>
          <a:xfrm>
            <a:off x="108999" y="578130"/>
            <a:ext cx="684803" cy="830997"/>
          </a:xfrm>
          <a:prstGeom prst="rect">
            <a:avLst/>
          </a:prstGeom>
          <a:noFill/>
        </p:spPr>
        <p:txBody>
          <a:bodyPr wrap="none" rtlCol="0">
            <a:spAutoFit/>
          </a:bodyPr>
          <a:lstStyle/>
          <a:p>
            <a:r>
              <a:rPr lang="en-US" altLang="ko-KR" sz="48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3</a:t>
            </a:r>
            <a:r>
              <a:rPr lang="en-US" altLang="ko-KR" sz="48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a:t>
            </a:r>
            <a:endParaRPr lang="ko-KR" altLang="en-US" sz="48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endParaRPr>
          </a:p>
        </p:txBody>
      </p:sp>
      <p:sp>
        <p:nvSpPr>
          <p:cNvPr id="9" name="직사각형 8">
            <a:extLst>
              <a:ext uri="{FF2B5EF4-FFF2-40B4-BE49-F238E27FC236}">
                <a16:creationId xmlns:a16="http://schemas.microsoft.com/office/drawing/2014/main" id="{8A2DE3A2-AD53-4BE7-9961-6DEFBBF5BB84}"/>
              </a:ext>
            </a:extLst>
          </p:cNvPr>
          <p:cNvSpPr/>
          <p:nvPr/>
        </p:nvSpPr>
        <p:spPr>
          <a:xfrm>
            <a:off x="778113" y="578130"/>
            <a:ext cx="3865417" cy="830997"/>
          </a:xfrm>
          <a:prstGeom prst="rect">
            <a:avLst/>
          </a:prstGeom>
        </p:spPr>
        <p:txBody>
          <a:bodyPr wrap="none">
            <a:spAutoFit/>
          </a:bodyPr>
          <a:lstStyle/>
          <a:p>
            <a:r>
              <a:rPr lang="en-US" altLang="ko-KR" sz="48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Create </a:t>
            </a:r>
            <a:r>
              <a:rPr lang="ko-KR" altLang="en-US" sz="24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장고의 </a:t>
            </a:r>
            <a:r>
              <a:rPr lang="en-US" altLang="ko-KR" sz="24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Form</a:t>
            </a:r>
            <a:endParaRPr lang="ko-KR" altLang="en-US" sz="11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endParaRPr>
          </a:p>
        </p:txBody>
      </p:sp>
      <p:grpSp>
        <p:nvGrpSpPr>
          <p:cNvPr id="16" name="그룹 15"/>
          <p:cNvGrpSpPr/>
          <p:nvPr/>
        </p:nvGrpSpPr>
        <p:grpSpPr>
          <a:xfrm>
            <a:off x="3268056" y="4387662"/>
            <a:ext cx="5655889" cy="1373956"/>
            <a:chOff x="3380578" y="4387662"/>
            <a:chExt cx="5655889" cy="1373956"/>
          </a:xfrm>
        </p:grpSpPr>
        <p:pic>
          <p:nvPicPr>
            <p:cNvPr id="2" name="그림 1"/>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4315277" y="4487559"/>
              <a:ext cx="681567" cy="681567"/>
            </a:xfrm>
            <a:prstGeom prst="rect">
              <a:avLst/>
            </a:prstGeom>
          </p:spPr>
        </p:pic>
        <p:sp>
          <p:nvSpPr>
            <p:cNvPr id="10" name="타원 9">
              <a:extLst>
                <a:ext uri="{FF2B5EF4-FFF2-40B4-BE49-F238E27FC236}">
                  <a16:creationId xmlns:a16="http://schemas.microsoft.com/office/drawing/2014/main" id="{C2A0BF4E-1012-4B44-988D-C6DF1ED6A8F7}"/>
                </a:ext>
              </a:extLst>
            </p:cNvPr>
            <p:cNvSpPr/>
            <p:nvPr/>
          </p:nvSpPr>
          <p:spPr>
            <a:xfrm>
              <a:off x="6029325" y="4404185"/>
              <a:ext cx="1357433" cy="1357433"/>
            </a:xfrm>
            <a:prstGeom prst="ellipse">
              <a:avLst/>
            </a:prstGeom>
            <a:solidFill>
              <a:srgbClr val="FFDD74"/>
            </a:solidFill>
            <a:ln w="317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ko-KR" altLang="en-US" dirty="0" smtClean="0"/>
                <a:t>장고</a:t>
              </a:r>
              <a:endParaRPr lang="en-US" altLang="ko-KR" dirty="0" smtClean="0"/>
            </a:p>
            <a:p>
              <a:pPr algn="ctr"/>
              <a:r>
                <a:rPr lang="en-US" altLang="ko-KR" dirty="0" smtClean="0"/>
                <a:t>Form</a:t>
              </a:r>
            </a:p>
          </p:txBody>
        </p:sp>
        <p:sp>
          <p:nvSpPr>
            <p:cNvPr id="3" name="TextBox 2"/>
            <p:cNvSpPr txBox="1"/>
            <p:nvPr/>
          </p:nvSpPr>
          <p:spPr>
            <a:xfrm>
              <a:off x="3380578" y="5085041"/>
              <a:ext cx="2773515" cy="523220"/>
            </a:xfrm>
            <a:prstGeom prst="rect">
              <a:avLst/>
            </a:prstGeom>
            <a:noFill/>
          </p:spPr>
          <p:txBody>
            <a:bodyPr wrap="none" rtlCol="0">
              <a:spAutoFit/>
            </a:bodyPr>
            <a:lstStyle/>
            <a:p>
              <a:pPr algn="ctr"/>
              <a:r>
                <a:rPr lang="ko-KR" altLang="en-US" sz="1400" dirty="0" smtClean="0">
                  <a:latin typeface="10X10" panose="020D0604000000000000" pitchFamily="50" charset="-127"/>
                  <a:ea typeface="10X10" panose="020D0604000000000000" pitchFamily="50" charset="-127"/>
                </a:rPr>
                <a:t>장고야 우리 동아리는 지원서에</a:t>
              </a:r>
              <a:endParaRPr lang="en-US" altLang="ko-KR" sz="1400" dirty="0" smtClean="0">
                <a:latin typeface="10X10" panose="020D0604000000000000" pitchFamily="50" charset="-127"/>
                <a:ea typeface="10X10" panose="020D0604000000000000" pitchFamily="50" charset="-127"/>
              </a:endParaRPr>
            </a:p>
            <a:p>
              <a:pPr algn="ctr"/>
              <a:r>
                <a:rPr lang="ko-KR" altLang="en-US" sz="1400" dirty="0" smtClean="0">
                  <a:latin typeface="10X10" panose="020D0604000000000000" pitchFamily="50" charset="-127"/>
                  <a:ea typeface="10X10" panose="020D0604000000000000" pitchFamily="50" charset="-127"/>
                </a:rPr>
                <a:t>학번</a:t>
              </a:r>
              <a:r>
                <a:rPr lang="en-US" altLang="ko-KR" sz="1400" dirty="0" smtClean="0">
                  <a:latin typeface="10X10" panose="020D0604000000000000" pitchFamily="50" charset="-127"/>
                  <a:ea typeface="10X10" panose="020D0604000000000000" pitchFamily="50" charset="-127"/>
                </a:rPr>
                <a:t>, </a:t>
              </a:r>
              <a:r>
                <a:rPr lang="ko-KR" altLang="en-US" sz="1400" dirty="0" smtClean="0">
                  <a:latin typeface="10X10" panose="020D0604000000000000" pitchFamily="50" charset="-127"/>
                  <a:ea typeface="10X10" panose="020D0604000000000000" pitchFamily="50" charset="-127"/>
                </a:rPr>
                <a:t>이름</a:t>
              </a:r>
              <a:r>
                <a:rPr lang="en-US" altLang="ko-KR" sz="1400" dirty="0" smtClean="0">
                  <a:latin typeface="10X10" panose="020D0604000000000000" pitchFamily="50" charset="-127"/>
                  <a:ea typeface="10X10" panose="020D0604000000000000" pitchFamily="50" charset="-127"/>
                </a:rPr>
                <a:t>, </a:t>
              </a:r>
              <a:r>
                <a:rPr lang="ko-KR" altLang="en-US" sz="1400" dirty="0" smtClean="0">
                  <a:latin typeface="10X10" panose="020D0604000000000000" pitchFamily="50" charset="-127"/>
                  <a:ea typeface="10X10" panose="020D0604000000000000" pitchFamily="50" charset="-127"/>
                </a:rPr>
                <a:t>지원동기를 입력 받을게</a:t>
              </a:r>
              <a:r>
                <a:rPr lang="en-US" altLang="ko-KR" sz="1400" dirty="0" smtClean="0">
                  <a:latin typeface="10X10" panose="020D0604000000000000" pitchFamily="50" charset="-127"/>
                  <a:ea typeface="10X10" panose="020D0604000000000000" pitchFamily="50" charset="-127"/>
                </a:rPr>
                <a:t>!</a:t>
              </a:r>
              <a:endParaRPr lang="ko-KR" altLang="en-US" sz="1400" dirty="0">
                <a:latin typeface="10X10" panose="020D0604000000000000" pitchFamily="50" charset="-127"/>
                <a:ea typeface="10X10" panose="020D0604000000000000" pitchFamily="50" charset="-127"/>
              </a:endParaRPr>
            </a:p>
          </p:txBody>
        </p:sp>
        <p:cxnSp>
          <p:nvCxnSpPr>
            <p:cNvPr id="5" name="직선 화살표 연결선 4"/>
            <p:cNvCxnSpPr/>
            <p:nvPr/>
          </p:nvCxnSpPr>
          <p:spPr>
            <a:xfrm>
              <a:off x="5055577" y="4828342"/>
              <a:ext cx="973748" cy="1"/>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pic>
          <p:nvPicPr>
            <p:cNvPr id="11" name="그림 10"/>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8648747" y="4634482"/>
              <a:ext cx="387720" cy="387720"/>
            </a:xfrm>
            <a:prstGeom prst="rect">
              <a:avLst/>
            </a:prstGeom>
          </p:spPr>
        </p:pic>
        <p:pic>
          <p:nvPicPr>
            <p:cNvPr id="12" name="그림 11"/>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7768568" y="4387662"/>
              <a:ext cx="391803" cy="391803"/>
            </a:xfrm>
            <a:prstGeom prst="rect">
              <a:avLst/>
            </a:prstGeom>
          </p:spPr>
        </p:pic>
        <p:cxnSp>
          <p:nvCxnSpPr>
            <p:cNvPr id="17" name="직선 화살표 연결선 16"/>
            <p:cNvCxnSpPr/>
            <p:nvPr/>
          </p:nvCxnSpPr>
          <p:spPr>
            <a:xfrm flipV="1">
              <a:off x="7249936" y="4828342"/>
              <a:ext cx="1373263" cy="1"/>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rot="20999125">
              <a:off x="7209655" y="4931817"/>
              <a:ext cx="1438214" cy="646331"/>
            </a:xfrm>
            <a:prstGeom prst="rect">
              <a:avLst/>
            </a:prstGeom>
            <a:noFill/>
          </p:spPr>
          <p:txBody>
            <a:bodyPr wrap="none" rtlCol="0">
              <a:spAutoFit/>
            </a:bodyPr>
            <a:lstStyle/>
            <a:p>
              <a:pPr algn="ctr"/>
              <a:r>
                <a:rPr lang="ko-KR" altLang="en-US" sz="1200" dirty="0" smtClean="0">
                  <a:latin typeface="10X10" panose="020D0604000000000000" pitchFamily="50" charset="-127"/>
                  <a:ea typeface="10X10" panose="020D0604000000000000" pitchFamily="50" charset="-127"/>
                </a:rPr>
                <a:t>학번</a:t>
              </a:r>
              <a:r>
                <a:rPr lang="en-US" altLang="ko-KR" sz="1200" dirty="0" smtClean="0">
                  <a:latin typeface="10X10" panose="020D0604000000000000" pitchFamily="50" charset="-127"/>
                  <a:ea typeface="10X10" panose="020D0604000000000000" pitchFamily="50" charset="-127"/>
                </a:rPr>
                <a:t>, </a:t>
              </a:r>
              <a:r>
                <a:rPr lang="ko-KR" altLang="en-US" sz="1200" dirty="0" smtClean="0">
                  <a:latin typeface="10X10" panose="020D0604000000000000" pitchFamily="50" charset="-127"/>
                  <a:ea typeface="10X10" panose="020D0604000000000000" pitchFamily="50" charset="-127"/>
                </a:rPr>
                <a:t>이름</a:t>
              </a:r>
              <a:r>
                <a:rPr lang="en-US" altLang="ko-KR" sz="1200" dirty="0" smtClean="0">
                  <a:latin typeface="10X10" panose="020D0604000000000000" pitchFamily="50" charset="-127"/>
                  <a:ea typeface="10X10" panose="020D0604000000000000" pitchFamily="50" charset="-127"/>
                </a:rPr>
                <a:t>, </a:t>
              </a:r>
              <a:r>
                <a:rPr lang="ko-KR" altLang="en-US" sz="1200" dirty="0" smtClean="0">
                  <a:latin typeface="10X10" panose="020D0604000000000000" pitchFamily="50" charset="-127"/>
                  <a:ea typeface="10X10" panose="020D0604000000000000" pitchFamily="50" charset="-127"/>
                </a:rPr>
                <a:t>지원동기</a:t>
              </a:r>
              <a:endParaRPr lang="en-US" altLang="ko-KR" sz="1200" dirty="0" smtClean="0">
                <a:latin typeface="10X10" panose="020D0604000000000000" pitchFamily="50" charset="-127"/>
                <a:ea typeface="10X10" panose="020D0604000000000000" pitchFamily="50" charset="-127"/>
              </a:endParaRPr>
            </a:p>
            <a:p>
              <a:pPr algn="ctr"/>
              <a:r>
                <a:rPr lang="ko-KR" altLang="en-US" sz="1200" dirty="0">
                  <a:latin typeface="10X10" panose="020D0604000000000000" pitchFamily="50" charset="-127"/>
                  <a:ea typeface="10X10" panose="020D0604000000000000" pitchFamily="50" charset="-127"/>
                </a:rPr>
                <a:t>칸</a:t>
              </a:r>
              <a:r>
                <a:rPr lang="ko-KR" altLang="en-US" sz="1200" dirty="0" smtClean="0">
                  <a:latin typeface="10X10" panose="020D0604000000000000" pitchFamily="50" charset="-127"/>
                  <a:ea typeface="10X10" panose="020D0604000000000000" pitchFamily="50" charset="-127"/>
                </a:rPr>
                <a:t>을 채워서</a:t>
              </a:r>
              <a:endParaRPr lang="en-US" altLang="ko-KR" sz="1200" dirty="0" smtClean="0">
                <a:latin typeface="10X10" panose="020D0604000000000000" pitchFamily="50" charset="-127"/>
                <a:ea typeface="10X10" panose="020D0604000000000000" pitchFamily="50" charset="-127"/>
              </a:endParaRPr>
            </a:p>
            <a:p>
              <a:pPr algn="ctr"/>
              <a:r>
                <a:rPr lang="ko-KR" altLang="en-US" sz="1200" dirty="0" smtClean="0">
                  <a:latin typeface="10X10" panose="020D0604000000000000" pitchFamily="50" charset="-127"/>
                  <a:ea typeface="10X10" panose="020D0604000000000000" pitchFamily="50" charset="-127"/>
                </a:rPr>
                <a:t>제출해줘 </a:t>
              </a:r>
              <a:r>
                <a:rPr lang="en-US" altLang="ko-KR" sz="1200" dirty="0" smtClean="0">
                  <a:latin typeface="10X10" panose="020D0604000000000000" pitchFamily="50" charset="-127"/>
                  <a:ea typeface="10X10" panose="020D0604000000000000" pitchFamily="50" charset="-127"/>
                </a:rPr>
                <a:t>!</a:t>
              </a:r>
              <a:endParaRPr lang="ko-KR" altLang="en-US" sz="1200" dirty="0">
                <a:latin typeface="10X10" panose="020D0604000000000000" pitchFamily="50" charset="-127"/>
                <a:ea typeface="10X10" panose="020D0604000000000000" pitchFamily="50" charset="-127"/>
              </a:endParaRPr>
            </a:p>
          </p:txBody>
        </p:sp>
      </p:grpSp>
    </p:spTree>
    <p:extLst>
      <p:ext uri="{BB962C8B-B14F-4D97-AF65-F5344CB8AC3E}">
        <p14:creationId xmlns:p14="http://schemas.microsoft.com/office/powerpoint/2010/main" val="257026427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7" name="직선 연결선 56">
            <a:extLst>
              <a:ext uri="{FF2B5EF4-FFF2-40B4-BE49-F238E27FC236}">
                <a16:creationId xmlns:a16="http://schemas.microsoft.com/office/drawing/2014/main" id="{106B2A86-44CB-49BC-BDB2-D10827C1B20C}"/>
              </a:ext>
            </a:extLst>
          </p:cNvPr>
          <p:cNvCxnSpPr>
            <a:cxnSpLocks/>
          </p:cNvCxnSpPr>
          <p:nvPr/>
        </p:nvCxnSpPr>
        <p:spPr>
          <a:xfrm>
            <a:off x="0" y="1409700"/>
            <a:ext cx="11964988" cy="0"/>
          </a:xfrm>
          <a:prstGeom prst="line">
            <a:avLst/>
          </a:prstGeom>
          <a:ln w="22225">
            <a:solidFill>
              <a:srgbClr val="5E97E1"/>
            </a:solidFill>
            <a:tailEnd type="none" w="lg" len="lg"/>
          </a:ln>
        </p:spPr>
        <p:style>
          <a:lnRef idx="1">
            <a:schemeClr val="accent1"/>
          </a:lnRef>
          <a:fillRef idx="0">
            <a:schemeClr val="accent1"/>
          </a:fillRef>
          <a:effectRef idx="0">
            <a:schemeClr val="accent1"/>
          </a:effectRef>
          <a:fontRef idx="minor">
            <a:schemeClr val="tx1"/>
          </a:fontRef>
        </p:style>
      </p:cxnSp>
      <p:sp>
        <p:nvSpPr>
          <p:cNvPr id="58" name="직사각형 57">
            <a:extLst>
              <a:ext uri="{FF2B5EF4-FFF2-40B4-BE49-F238E27FC236}">
                <a16:creationId xmlns:a16="http://schemas.microsoft.com/office/drawing/2014/main" id="{7F54E38F-9565-44C2-95EB-B56A5E7E1804}"/>
              </a:ext>
            </a:extLst>
          </p:cNvPr>
          <p:cNvSpPr/>
          <p:nvPr/>
        </p:nvSpPr>
        <p:spPr>
          <a:xfrm>
            <a:off x="140610" y="377190"/>
            <a:ext cx="1186543" cy="276999"/>
          </a:xfrm>
          <a:prstGeom prst="rect">
            <a:avLst/>
          </a:prstGeom>
        </p:spPr>
        <p:txBody>
          <a:bodyPr wrap="none">
            <a:spAutoFit/>
          </a:bodyPr>
          <a:lstStyle/>
          <a:p>
            <a:r>
              <a:rPr lang="ko-KR" altLang="en-US" sz="12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대망의 </a:t>
            </a:r>
            <a:r>
              <a:rPr lang="en-US" altLang="ko-KR" sz="12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CR </a:t>
            </a:r>
            <a:r>
              <a:rPr lang="ko-KR" altLang="en-US" sz="12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세션</a:t>
            </a:r>
            <a:endParaRPr lang="ko-KR" altLang="en-US" sz="12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endParaRPr>
          </a:p>
        </p:txBody>
      </p:sp>
      <p:cxnSp>
        <p:nvCxnSpPr>
          <p:cNvPr id="63" name="직선 연결선 62">
            <a:extLst>
              <a:ext uri="{FF2B5EF4-FFF2-40B4-BE49-F238E27FC236}">
                <a16:creationId xmlns:a16="http://schemas.microsoft.com/office/drawing/2014/main" id="{1C0C02F1-5017-4501-9EEC-656A101CF9CD}"/>
              </a:ext>
            </a:extLst>
          </p:cNvPr>
          <p:cNvCxnSpPr>
            <a:cxnSpLocks/>
          </p:cNvCxnSpPr>
          <p:nvPr/>
        </p:nvCxnSpPr>
        <p:spPr>
          <a:xfrm flipH="1">
            <a:off x="11892067" y="883444"/>
            <a:ext cx="4658" cy="537518"/>
          </a:xfrm>
          <a:prstGeom prst="line">
            <a:avLst/>
          </a:prstGeom>
          <a:ln w="152400">
            <a:solidFill>
              <a:srgbClr val="5E97E1"/>
            </a:solidFill>
            <a:tailEnd type="none" w="lg" len="lg"/>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1687216-9C76-4F29-934C-F430DF40C5FA}"/>
              </a:ext>
            </a:extLst>
          </p:cNvPr>
          <p:cNvSpPr txBox="1"/>
          <p:nvPr/>
        </p:nvSpPr>
        <p:spPr>
          <a:xfrm>
            <a:off x="108999" y="578130"/>
            <a:ext cx="684803" cy="830997"/>
          </a:xfrm>
          <a:prstGeom prst="rect">
            <a:avLst/>
          </a:prstGeom>
          <a:noFill/>
        </p:spPr>
        <p:txBody>
          <a:bodyPr wrap="none" rtlCol="0">
            <a:spAutoFit/>
          </a:bodyPr>
          <a:lstStyle/>
          <a:p>
            <a:r>
              <a:rPr lang="en-US" altLang="ko-KR" sz="48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3</a:t>
            </a:r>
            <a:r>
              <a:rPr lang="en-US" altLang="ko-KR" sz="48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a:t>
            </a:r>
            <a:endParaRPr lang="ko-KR" altLang="en-US" sz="48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endParaRPr>
          </a:p>
        </p:txBody>
      </p:sp>
      <p:sp>
        <p:nvSpPr>
          <p:cNvPr id="9" name="직사각형 8">
            <a:extLst>
              <a:ext uri="{FF2B5EF4-FFF2-40B4-BE49-F238E27FC236}">
                <a16:creationId xmlns:a16="http://schemas.microsoft.com/office/drawing/2014/main" id="{8A2DE3A2-AD53-4BE7-9961-6DEFBBF5BB84}"/>
              </a:ext>
            </a:extLst>
          </p:cNvPr>
          <p:cNvSpPr/>
          <p:nvPr/>
        </p:nvSpPr>
        <p:spPr>
          <a:xfrm>
            <a:off x="778113" y="578130"/>
            <a:ext cx="3945567" cy="830997"/>
          </a:xfrm>
          <a:prstGeom prst="rect">
            <a:avLst/>
          </a:prstGeom>
        </p:spPr>
        <p:txBody>
          <a:bodyPr wrap="none">
            <a:spAutoFit/>
          </a:bodyPr>
          <a:lstStyle/>
          <a:p>
            <a:r>
              <a:rPr lang="en-US" altLang="ko-KR" sz="48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Create </a:t>
            </a:r>
            <a:r>
              <a:rPr lang="ko-KR" altLang="en-US" sz="24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장고의 </a:t>
            </a:r>
            <a:r>
              <a:rPr lang="en-US" altLang="ko-KR" sz="24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Form</a:t>
            </a:r>
            <a:endParaRPr lang="ko-KR" altLang="en-US" sz="11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endParaRPr>
          </a:p>
        </p:txBody>
      </p:sp>
      <p:sp>
        <p:nvSpPr>
          <p:cNvPr id="20" name="TextBox 19"/>
          <p:cNvSpPr txBox="1"/>
          <p:nvPr/>
        </p:nvSpPr>
        <p:spPr>
          <a:xfrm>
            <a:off x="802979" y="2391066"/>
            <a:ext cx="6444328" cy="646331"/>
          </a:xfrm>
          <a:prstGeom prst="rect">
            <a:avLst/>
          </a:prstGeom>
          <a:noFill/>
        </p:spPr>
        <p:txBody>
          <a:bodyPr wrap="none" rtlCol="0">
            <a:spAutoFit/>
          </a:bodyPr>
          <a:lstStyle/>
          <a:p>
            <a:r>
              <a:rPr lang="en-US" altLang="ko-KR" dirty="0" smtClean="0">
                <a:latin typeface="10X10" panose="020D0604000000000000" pitchFamily="50" charset="-127"/>
                <a:ea typeface="10X10" panose="020D0604000000000000" pitchFamily="50" charset="-127"/>
              </a:rPr>
              <a:t>14) </a:t>
            </a:r>
            <a:r>
              <a:rPr lang="ko-KR" altLang="en-US" dirty="0" smtClean="0">
                <a:latin typeface="10X10" panose="020D0604000000000000" pitchFamily="50" charset="-127"/>
                <a:ea typeface="10X10" panose="020D0604000000000000" pitchFamily="50" charset="-127"/>
              </a:rPr>
              <a:t>장고 폼을 쓰기 위해 </a:t>
            </a:r>
            <a:r>
              <a:rPr lang="en-US" altLang="ko-KR" dirty="0" smtClean="0">
                <a:latin typeface="10X10" panose="020D0604000000000000" pitchFamily="50" charset="-127"/>
                <a:ea typeface="10X10" panose="020D0604000000000000" pitchFamily="50" charset="-127"/>
              </a:rPr>
              <a:t>forms.py</a:t>
            </a:r>
            <a:r>
              <a:rPr lang="ko-KR" altLang="en-US" dirty="0">
                <a:latin typeface="10X10" panose="020D0604000000000000" pitchFamily="50" charset="-127"/>
                <a:ea typeface="10X10" panose="020D0604000000000000" pitchFamily="50" charset="-127"/>
              </a:rPr>
              <a:t> </a:t>
            </a:r>
            <a:r>
              <a:rPr lang="ko-KR" altLang="en-US" dirty="0" smtClean="0">
                <a:latin typeface="10X10" panose="020D0604000000000000" pitchFamily="50" charset="-127"/>
                <a:ea typeface="10X10" panose="020D0604000000000000" pitchFamily="50" charset="-127"/>
              </a:rPr>
              <a:t>파일을 </a:t>
            </a:r>
            <a:r>
              <a:rPr lang="en-US" altLang="ko-KR" dirty="0" smtClean="0">
                <a:latin typeface="10X10" panose="020D0604000000000000" pitchFamily="50" charset="-127"/>
                <a:ea typeface="10X10" panose="020D0604000000000000" pitchFamily="50" charset="-127"/>
              </a:rPr>
              <a:t>app </a:t>
            </a:r>
            <a:r>
              <a:rPr lang="ko-KR" altLang="en-US" dirty="0" smtClean="0">
                <a:latin typeface="10X10" panose="020D0604000000000000" pitchFamily="50" charset="-127"/>
                <a:ea typeface="10X10" panose="020D0604000000000000" pitchFamily="50" charset="-127"/>
              </a:rPr>
              <a:t>안에 추가해 주세요</a:t>
            </a:r>
            <a:r>
              <a:rPr lang="en-US" altLang="ko-KR" dirty="0" smtClean="0">
                <a:latin typeface="10X10" panose="020D0604000000000000" pitchFamily="50" charset="-127"/>
                <a:ea typeface="10X10" panose="020D0604000000000000" pitchFamily="50" charset="-127"/>
              </a:rPr>
              <a:t>.</a:t>
            </a:r>
          </a:p>
          <a:p>
            <a:r>
              <a:rPr lang="en-US" altLang="ko-KR" dirty="0" smtClean="0">
                <a:latin typeface="10X10" panose="020D0604000000000000" pitchFamily="50" charset="-127"/>
                <a:ea typeface="10X10" panose="020D0604000000000000" pitchFamily="50" charset="-127"/>
              </a:rPr>
              <a:t>15) </a:t>
            </a:r>
            <a:r>
              <a:rPr lang="ko-KR" altLang="en-US" dirty="0" smtClean="0">
                <a:latin typeface="10X10" panose="020D0604000000000000" pitchFamily="50" charset="-127"/>
                <a:ea typeface="10X10" panose="020D0604000000000000" pitchFamily="50" charset="-127"/>
              </a:rPr>
              <a:t>비어 있는 </a:t>
            </a:r>
            <a:r>
              <a:rPr lang="en-US" altLang="ko-KR" dirty="0" smtClean="0">
                <a:solidFill>
                  <a:srgbClr val="0076C8"/>
                </a:solidFill>
                <a:latin typeface="10X10" panose="020D0604000000000000" pitchFamily="50" charset="-127"/>
                <a:ea typeface="10X10" panose="020D0604000000000000" pitchFamily="50" charset="-127"/>
              </a:rPr>
              <a:t>forms.py</a:t>
            </a:r>
            <a:r>
              <a:rPr lang="en-US" altLang="ko-KR" dirty="0" smtClean="0">
                <a:latin typeface="10X10" panose="020D0604000000000000" pitchFamily="50" charset="-127"/>
                <a:ea typeface="10X10" panose="020D0604000000000000" pitchFamily="50" charset="-127"/>
              </a:rPr>
              <a:t> </a:t>
            </a:r>
            <a:r>
              <a:rPr lang="ko-KR" altLang="en-US" dirty="0" smtClean="0">
                <a:latin typeface="10X10" panose="020D0604000000000000" pitchFamily="50" charset="-127"/>
                <a:ea typeface="10X10" panose="020D0604000000000000" pitchFamily="50" charset="-127"/>
              </a:rPr>
              <a:t>파일 안에 아래 코드를 입력해 줍니다</a:t>
            </a:r>
            <a:r>
              <a:rPr lang="en-US" altLang="ko-KR" dirty="0" smtClean="0">
                <a:latin typeface="10X10" panose="020D0604000000000000" pitchFamily="50" charset="-127"/>
                <a:ea typeface="10X10" panose="020D0604000000000000" pitchFamily="50" charset="-127"/>
              </a:rPr>
              <a:t>.</a:t>
            </a:r>
            <a:endParaRPr lang="ko-KR" altLang="en-US" dirty="0">
              <a:latin typeface="10X10" panose="020D0604000000000000" pitchFamily="50" charset="-127"/>
              <a:ea typeface="10X10" panose="020D0604000000000000" pitchFamily="50" charset="-127"/>
            </a:endParaRPr>
          </a:p>
        </p:txBody>
      </p:sp>
      <p:sp>
        <p:nvSpPr>
          <p:cNvPr id="22" name="TextBox 21"/>
          <p:cNvSpPr txBox="1"/>
          <p:nvPr/>
        </p:nvSpPr>
        <p:spPr>
          <a:xfrm>
            <a:off x="5463095" y="3229586"/>
            <a:ext cx="4714176" cy="2462213"/>
          </a:xfrm>
          <a:prstGeom prst="rect">
            <a:avLst/>
          </a:prstGeom>
          <a:noFill/>
        </p:spPr>
        <p:txBody>
          <a:bodyPr wrap="none" rtlCol="0">
            <a:spAutoFit/>
          </a:bodyPr>
          <a:lstStyle/>
          <a:p>
            <a:r>
              <a:rPr lang="en-US" altLang="ko-KR" sz="1400" dirty="0" smtClean="0">
                <a:solidFill>
                  <a:schemeClr val="bg2">
                    <a:lumMod val="75000"/>
                  </a:schemeClr>
                </a:solidFill>
                <a:latin typeface="10X10" panose="020D0604000000000000" pitchFamily="50" charset="-127"/>
                <a:ea typeface="10X10" panose="020D0604000000000000" pitchFamily="50" charset="-127"/>
              </a:rPr>
              <a:t>1: </a:t>
            </a:r>
            <a:r>
              <a:rPr lang="ko-KR" altLang="en-US" sz="1400" dirty="0" smtClean="0">
                <a:solidFill>
                  <a:schemeClr val="bg2">
                    <a:lumMod val="75000"/>
                  </a:schemeClr>
                </a:solidFill>
                <a:latin typeface="10X10" panose="020D0604000000000000" pitchFamily="50" charset="-127"/>
                <a:ea typeface="10X10" panose="020D0604000000000000" pitchFamily="50" charset="-127"/>
              </a:rPr>
              <a:t>장고에 내재된</a:t>
            </a:r>
            <a:r>
              <a:rPr lang="en-US" altLang="ko-KR" sz="1400" dirty="0" smtClean="0">
                <a:solidFill>
                  <a:schemeClr val="bg2">
                    <a:lumMod val="75000"/>
                  </a:schemeClr>
                </a:solidFill>
                <a:latin typeface="10X10" panose="020D0604000000000000" pitchFamily="50" charset="-127"/>
                <a:ea typeface="10X10" panose="020D0604000000000000" pitchFamily="50" charset="-127"/>
              </a:rPr>
              <a:t>(</a:t>
            </a:r>
            <a:r>
              <a:rPr lang="ko-KR" altLang="en-US" sz="1400" dirty="0" smtClean="0">
                <a:solidFill>
                  <a:schemeClr val="bg2">
                    <a:lumMod val="75000"/>
                  </a:schemeClr>
                </a:solidFill>
                <a:latin typeface="10X10" panose="020D0604000000000000" pitchFamily="50" charset="-127"/>
                <a:ea typeface="10X10" panose="020D0604000000000000" pitchFamily="50" charset="-127"/>
              </a:rPr>
              <a:t>미리 만들어져 있는</a:t>
            </a:r>
            <a:r>
              <a:rPr lang="en-US" altLang="ko-KR" sz="1400" dirty="0" smtClean="0">
                <a:solidFill>
                  <a:schemeClr val="bg2">
                    <a:lumMod val="75000"/>
                  </a:schemeClr>
                </a:solidFill>
                <a:latin typeface="10X10" panose="020D0604000000000000" pitchFamily="50" charset="-127"/>
                <a:ea typeface="10X10" panose="020D0604000000000000" pitchFamily="50" charset="-127"/>
              </a:rPr>
              <a:t>) forms </a:t>
            </a:r>
            <a:r>
              <a:rPr lang="ko-KR" altLang="en-US" sz="1400" dirty="0" smtClean="0">
                <a:solidFill>
                  <a:schemeClr val="bg2">
                    <a:lumMod val="75000"/>
                  </a:schemeClr>
                </a:solidFill>
                <a:latin typeface="10X10" panose="020D0604000000000000" pitchFamily="50" charset="-127"/>
                <a:ea typeface="10X10" panose="020D0604000000000000" pitchFamily="50" charset="-127"/>
              </a:rPr>
              <a:t>패키지를 쓸 거야</a:t>
            </a:r>
            <a:r>
              <a:rPr lang="en-US" altLang="ko-KR" sz="1400" dirty="0" smtClean="0">
                <a:solidFill>
                  <a:schemeClr val="bg2">
                    <a:lumMod val="75000"/>
                  </a:schemeClr>
                </a:solidFill>
                <a:latin typeface="10X10" panose="020D0604000000000000" pitchFamily="50" charset="-127"/>
                <a:ea typeface="10X10" panose="020D0604000000000000" pitchFamily="50" charset="-127"/>
              </a:rPr>
              <a:t>.</a:t>
            </a:r>
          </a:p>
          <a:p>
            <a:r>
              <a:rPr lang="en-US" altLang="ko-KR" sz="1400" dirty="0" smtClean="0">
                <a:solidFill>
                  <a:schemeClr val="bg2">
                    <a:lumMod val="75000"/>
                  </a:schemeClr>
                </a:solidFill>
                <a:latin typeface="10X10" panose="020D0604000000000000" pitchFamily="50" charset="-127"/>
                <a:ea typeface="10X10" panose="020D0604000000000000" pitchFamily="50" charset="-127"/>
              </a:rPr>
              <a:t>2: </a:t>
            </a:r>
            <a:r>
              <a:rPr lang="ko-KR" altLang="en-US" sz="1400" dirty="0" smtClean="0">
                <a:solidFill>
                  <a:schemeClr val="bg2">
                    <a:lumMod val="75000"/>
                  </a:schemeClr>
                </a:solidFill>
                <a:latin typeface="10X10" panose="020D0604000000000000" pitchFamily="50" charset="-127"/>
                <a:ea typeface="10X10" panose="020D0604000000000000" pitchFamily="50" charset="-127"/>
              </a:rPr>
              <a:t>같은 디렉토리</a:t>
            </a:r>
            <a:r>
              <a:rPr lang="en-US" altLang="ko-KR" sz="1400" dirty="0" smtClean="0">
                <a:solidFill>
                  <a:schemeClr val="bg2">
                    <a:lumMod val="75000"/>
                  </a:schemeClr>
                </a:solidFill>
                <a:latin typeface="10X10" panose="020D0604000000000000" pitchFamily="50" charset="-127"/>
                <a:ea typeface="10X10" panose="020D0604000000000000" pitchFamily="50" charset="-127"/>
              </a:rPr>
              <a:t>(</a:t>
            </a:r>
            <a:r>
              <a:rPr lang="ko-KR" altLang="en-US" sz="1400" dirty="0" smtClean="0">
                <a:solidFill>
                  <a:schemeClr val="bg2">
                    <a:lumMod val="75000"/>
                  </a:schemeClr>
                </a:solidFill>
                <a:latin typeface="10X10" panose="020D0604000000000000" pitchFamily="50" charset="-127"/>
                <a:ea typeface="10X10" panose="020D0604000000000000" pitchFamily="50" charset="-127"/>
              </a:rPr>
              <a:t>폴더</a:t>
            </a:r>
            <a:r>
              <a:rPr lang="en-US" altLang="ko-KR" sz="1400" dirty="0" smtClean="0">
                <a:solidFill>
                  <a:schemeClr val="bg2">
                    <a:lumMod val="75000"/>
                  </a:schemeClr>
                </a:solidFill>
                <a:latin typeface="10X10" panose="020D0604000000000000" pitchFamily="50" charset="-127"/>
                <a:ea typeface="10X10" panose="020D0604000000000000" pitchFamily="50" charset="-127"/>
              </a:rPr>
              <a:t>) </a:t>
            </a:r>
            <a:r>
              <a:rPr lang="ko-KR" altLang="en-US" sz="1400" dirty="0" smtClean="0">
                <a:solidFill>
                  <a:schemeClr val="bg2">
                    <a:lumMod val="75000"/>
                  </a:schemeClr>
                </a:solidFill>
                <a:latin typeface="10X10" panose="020D0604000000000000" pitchFamily="50" charset="-127"/>
                <a:ea typeface="10X10" panose="020D0604000000000000" pitchFamily="50" charset="-127"/>
              </a:rPr>
              <a:t>안에 있는 </a:t>
            </a:r>
            <a:r>
              <a:rPr lang="en-US" altLang="ko-KR" sz="1400" dirty="0" smtClean="0">
                <a:solidFill>
                  <a:schemeClr val="bg2">
                    <a:lumMod val="75000"/>
                  </a:schemeClr>
                </a:solidFill>
                <a:latin typeface="10X10" panose="020D0604000000000000" pitchFamily="50" charset="-127"/>
                <a:ea typeface="10X10" panose="020D0604000000000000" pitchFamily="50" charset="-127"/>
              </a:rPr>
              <a:t>models.py </a:t>
            </a:r>
            <a:r>
              <a:rPr lang="ko-KR" altLang="en-US" sz="1400" dirty="0" smtClean="0">
                <a:solidFill>
                  <a:schemeClr val="bg2">
                    <a:lumMod val="75000"/>
                  </a:schemeClr>
                </a:solidFill>
                <a:latin typeface="10X10" panose="020D0604000000000000" pitchFamily="50" charset="-127"/>
                <a:ea typeface="10X10" panose="020D0604000000000000" pitchFamily="50" charset="-127"/>
              </a:rPr>
              <a:t>파일에서</a:t>
            </a:r>
            <a:endParaRPr lang="en-US" altLang="ko-KR" sz="1400" dirty="0" smtClean="0">
              <a:solidFill>
                <a:schemeClr val="bg2">
                  <a:lumMod val="75000"/>
                </a:schemeClr>
              </a:solidFill>
              <a:latin typeface="10X10" panose="020D0604000000000000" pitchFamily="50" charset="-127"/>
              <a:ea typeface="10X10" panose="020D0604000000000000" pitchFamily="50" charset="-127"/>
            </a:endParaRPr>
          </a:p>
          <a:p>
            <a:r>
              <a:rPr lang="en-US" altLang="ko-KR" sz="1400" dirty="0">
                <a:solidFill>
                  <a:schemeClr val="bg2">
                    <a:lumMod val="75000"/>
                  </a:schemeClr>
                </a:solidFill>
                <a:latin typeface="10X10" panose="020D0604000000000000" pitchFamily="50" charset="-127"/>
                <a:ea typeface="10X10" panose="020D0604000000000000" pitchFamily="50" charset="-127"/>
              </a:rPr>
              <a:t> </a:t>
            </a:r>
            <a:r>
              <a:rPr lang="en-US" altLang="ko-KR" sz="1400" dirty="0" smtClean="0">
                <a:solidFill>
                  <a:schemeClr val="bg2">
                    <a:lumMod val="75000"/>
                  </a:schemeClr>
                </a:solidFill>
                <a:latin typeface="10X10" panose="020D0604000000000000" pitchFamily="50" charset="-127"/>
                <a:ea typeface="10X10" panose="020D0604000000000000" pitchFamily="50" charset="-127"/>
              </a:rPr>
              <a:t>   Post </a:t>
            </a:r>
            <a:r>
              <a:rPr lang="ko-KR" altLang="en-US" sz="1400" dirty="0" smtClean="0">
                <a:solidFill>
                  <a:schemeClr val="bg2">
                    <a:lumMod val="75000"/>
                  </a:schemeClr>
                </a:solidFill>
                <a:latin typeface="10X10" panose="020D0604000000000000" pitchFamily="50" charset="-127"/>
                <a:ea typeface="10X10" panose="020D0604000000000000" pitchFamily="50" charset="-127"/>
              </a:rPr>
              <a:t>모델을 쓸 거야</a:t>
            </a:r>
            <a:r>
              <a:rPr lang="en-US" altLang="ko-KR" sz="1400" dirty="0" smtClean="0">
                <a:solidFill>
                  <a:schemeClr val="bg2">
                    <a:lumMod val="75000"/>
                  </a:schemeClr>
                </a:solidFill>
                <a:latin typeface="10X10" panose="020D0604000000000000" pitchFamily="50" charset="-127"/>
                <a:ea typeface="10X10" panose="020D0604000000000000" pitchFamily="50" charset="-127"/>
              </a:rPr>
              <a:t>.</a:t>
            </a:r>
          </a:p>
          <a:p>
            <a:endParaRPr lang="en-US" altLang="ko-KR" sz="1400" dirty="0">
              <a:latin typeface="10X10" panose="020D0604000000000000" pitchFamily="50" charset="-127"/>
              <a:ea typeface="10X10" panose="020D0604000000000000" pitchFamily="50" charset="-127"/>
            </a:endParaRPr>
          </a:p>
          <a:p>
            <a:r>
              <a:rPr lang="en-US" altLang="ko-KR" sz="1400" dirty="0">
                <a:solidFill>
                  <a:srgbClr val="0076C8"/>
                </a:solidFill>
                <a:latin typeface="10X10" panose="020D0604000000000000" pitchFamily="50" charset="-127"/>
                <a:ea typeface="10X10" panose="020D0604000000000000" pitchFamily="50" charset="-127"/>
              </a:rPr>
              <a:t>4</a:t>
            </a:r>
            <a:r>
              <a:rPr lang="en-US" altLang="ko-KR" sz="1400" dirty="0" smtClean="0">
                <a:latin typeface="10X10" panose="020D0604000000000000" pitchFamily="50" charset="-127"/>
                <a:ea typeface="10X10" panose="020D0604000000000000" pitchFamily="50" charset="-127"/>
              </a:rPr>
              <a:t>: </a:t>
            </a:r>
            <a:r>
              <a:rPr lang="ko-KR" altLang="en-US" sz="1400" dirty="0" smtClean="0">
                <a:latin typeface="10X10" panose="020D0604000000000000" pitchFamily="50" charset="-127"/>
                <a:ea typeface="10X10" panose="020D0604000000000000" pitchFamily="50" charset="-127"/>
              </a:rPr>
              <a:t>나는 게시물 작성을 위한 </a:t>
            </a:r>
            <a:r>
              <a:rPr lang="en-US" altLang="ko-KR" sz="1400" dirty="0" err="1" smtClean="0">
                <a:latin typeface="10X10" panose="020D0604000000000000" pitchFamily="50" charset="-127"/>
                <a:ea typeface="10X10" panose="020D0604000000000000" pitchFamily="50" charset="-127"/>
              </a:rPr>
              <a:t>PostForm</a:t>
            </a:r>
            <a:r>
              <a:rPr lang="ko-KR" altLang="en-US" sz="1400" dirty="0" smtClean="0">
                <a:latin typeface="10X10" panose="020D0604000000000000" pitchFamily="50" charset="-127"/>
                <a:ea typeface="10X10" panose="020D0604000000000000" pitchFamily="50" charset="-127"/>
              </a:rPr>
              <a:t>을 </a:t>
            </a:r>
            <a:r>
              <a:rPr lang="ko-KR" altLang="en-US" sz="1400" dirty="0" err="1" smtClean="0">
                <a:latin typeface="10X10" panose="020D0604000000000000" pitchFamily="50" charset="-127"/>
                <a:ea typeface="10X10" panose="020D0604000000000000" pitchFamily="50" charset="-127"/>
              </a:rPr>
              <a:t>만들건데</a:t>
            </a:r>
            <a:r>
              <a:rPr lang="en-US" altLang="ko-KR" sz="1400" dirty="0" smtClean="0">
                <a:latin typeface="10X10" panose="020D0604000000000000" pitchFamily="50" charset="-127"/>
                <a:ea typeface="10X10" panose="020D0604000000000000" pitchFamily="50" charset="-127"/>
              </a:rPr>
              <a:t>,</a:t>
            </a:r>
          </a:p>
          <a:p>
            <a:r>
              <a:rPr lang="en-US" altLang="ko-KR" sz="1400" dirty="0" smtClean="0">
                <a:solidFill>
                  <a:srgbClr val="0076C8"/>
                </a:solidFill>
                <a:latin typeface="10X10" panose="020D0604000000000000" pitchFamily="50" charset="-127"/>
                <a:ea typeface="10X10" panose="020D0604000000000000" pitchFamily="50" charset="-127"/>
              </a:rPr>
              <a:t>5-7</a:t>
            </a:r>
            <a:r>
              <a:rPr lang="en-US" altLang="ko-KR" sz="1400" dirty="0" smtClean="0">
                <a:latin typeface="10X10" panose="020D0604000000000000" pitchFamily="50" charset="-127"/>
                <a:ea typeface="10X10" panose="020D0604000000000000" pitchFamily="50" charset="-127"/>
              </a:rPr>
              <a:t>: </a:t>
            </a:r>
            <a:r>
              <a:rPr lang="en-US" altLang="ko-KR" sz="1400" dirty="0" smtClean="0">
                <a:solidFill>
                  <a:schemeClr val="bg2">
                    <a:lumMod val="75000"/>
                  </a:schemeClr>
                </a:solidFill>
                <a:latin typeface="10X10" panose="020D0604000000000000" pitchFamily="50" charset="-127"/>
                <a:ea typeface="10X10" panose="020D0604000000000000" pitchFamily="50" charset="-127"/>
              </a:rPr>
              <a:t>(~ Meta</a:t>
            </a:r>
            <a:r>
              <a:rPr lang="ko-KR" altLang="en-US" sz="1400" dirty="0" smtClean="0">
                <a:solidFill>
                  <a:schemeClr val="bg2">
                    <a:lumMod val="75000"/>
                  </a:schemeClr>
                </a:solidFill>
                <a:latin typeface="10X10" panose="020D0604000000000000" pitchFamily="50" charset="-127"/>
                <a:ea typeface="10X10" panose="020D0604000000000000" pitchFamily="50" charset="-127"/>
              </a:rPr>
              <a:t>는 </a:t>
            </a:r>
            <a:r>
              <a:rPr lang="en-US" altLang="ko-KR" sz="1400" dirty="0" smtClean="0">
                <a:solidFill>
                  <a:schemeClr val="bg2">
                    <a:lumMod val="75000"/>
                  </a:schemeClr>
                </a:solidFill>
                <a:latin typeface="10X10" panose="020D0604000000000000" pitchFamily="50" charset="-127"/>
                <a:ea typeface="10X10" panose="020D0604000000000000" pitchFamily="50" charset="-127"/>
              </a:rPr>
              <a:t>Form</a:t>
            </a:r>
            <a:r>
              <a:rPr lang="ko-KR" altLang="en-US" sz="1400" dirty="0" smtClean="0">
                <a:solidFill>
                  <a:schemeClr val="bg2">
                    <a:lumMod val="75000"/>
                  </a:schemeClr>
                </a:solidFill>
                <a:latin typeface="10X10" panose="020D0604000000000000" pitchFamily="50" charset="-127"/>
                <a:ea typeface="10X10" panose="020D0604000000000000" pitchFamily="50" charset="-127"/>
              </a:rPr>
              <a:t>을 쓸 사람을 위해 장고가 정해놓은 문법</a:t>
            </a:r>
            <a:r>
              <a:rPr lang="en-US" altLang="ko-KR" sz="1400" dirty="0" smtClean="0">
                <a:solidFill>
                  <a:schemeClr val="bg2">
                    <a:lumMod val="75000"/>
                  </a:schemeClr>
                </a:solidFill>
                <a:latin typeface="10X10" panose="020D0604000000000000" pitchFamily="50" charset="-127"/>
                <a:ea typeface="10X10" panose="020D0604000000000000" pitchFamily="50" charset="-127"/>
              </a:rPr>
              <a:t>)</a:t>
            </a:r>
            <a:endParaRPr lang="en-US" altLang="ko-KR" sz="1400" dirty="0">
              <a:solidFill>
                <a:schemeClr val="bg2">
                  <a:lumMod val="75000"/>
                </a:schemeClr>
              </a:solidFill>
              <a:latin typeface="10X10" panose="020D0604000000000000" pitchFamily="50" charset="-127"/>
              <a:ea typeface="10X10" panose="020D0604000000000000" pitchFamily="50" charset="-127"/>
            </a:endParaRPr>
          </a:p>
          <a:p>
            <a:r>
              <a:rPr lang="en-US" altLang="ko-KR" sz="1400" dirty="0" smtClean="0">
                <a:latin typeface="10X10" panose="020D0604000000000000" pitchFamily="50" charset="-127"/>
                <a:ea typeface="10X10" panose="020D0604000000000000" pitchFamily="50" charset="-127"/>
              </a:rPr>
              <a:t>        </a:t>
            </a:r>
            <a:r>
              <a:rPr lang="ko-KR" altLang="en-US" sz="1400" dirty="0" smtClean="0">
                <a:latin typeface="10X10" panose="020D0604000000000000" pitchFamily="50" charset="-127"/>
                <a:ea typeface="10X10" panose="020D0604000000000000" pitchFamily="50" charset="-127"/>
              </a:rPr>
              <a:t>폼이 다루는 모델은 </a:t>
            </a:r>
            <a:r>
              <a:rPr lang="en-US" altLang="ko-KR" sz="1400" dirty="0" smtClean="0">
                <a:latin typeface="10X10" panose="020D0604000000000000" pitchFamily="50" charset="-127"/>
                <a:ea typeface="10X10" panose="020D0604000000000000" pitchFamily="50" charset="-127"/>
              </a:rPr>
              <a:t>Post</a:t>
            </a:r>
            <a:r>
              <a:rPr lang="ko-KR" altLang="en-US" sz="1400" dirty="0" smtClean="0">
                <a:latin typeface="10X10" panose="020D0604000000000000" pitchFamily="50" charset="-127"/>
                <a:ea typeface="10X10" panose="020D0604000000000000" pitchFamily="50" charset="-127"/>
              </a:rPr>
              <a:t>로 할거고</a:t>
            </a:r>
            <a:r>
              <a:rPr lang="en-US" altLang="ko-KR" sz="1400" dirty="0" smtClean="0">
                <a:latin typeface="10X10" panose="020D0604000000000000" pitchFamily="50" charset="-127"/>
                <a:ea typeface="10X10" panose="020D0604000000000000" pitchFamily="50" charset="-127"/>
              </a:rPr>
              <a:t>,</a:t>
            </a:r>
          </a:p>
          <a:p>
            <a:r>
              <a:rPr lang="en-US" altLang="ko-KR" sz="1400" dirty="0">
                <a:latin typeface="10X10" panose="020D0604000000000000" pitchFamily="50" charset="-127"/>
                <a:ea typeface="10X10" panose="020D0604000000000000" pitchFamily="50" charset="-127"/>
              </a:rPr>
              <a:t> </a:t>
            </a:r>
            <a:r>
              <a:rPr lang="en-US" altLang="ko-KR" sz="1400" dirty="0" smtClean="0">
                <a:latin typeface="10X10" panose="020D0604000000000000" pitchFamily="50" charset="-127"/>
                <a:ea typeface="10X10" panose="020D0604000000000000" pitchFamily="50" charset="-127"/>
              </a:rPr>
              <a:t>       </a:t>
            </a:r>
            <a:r>
              <a:rPr lang="ko-KR" altLang="en-US" sz="1400" dirty="0" smtClean="0">
                <a:latin typeface="10X10" panose="020D0604000000000000" pitchFamily="50" charset="-127"/>
                <a:ea typeface="10X10" panose="020D0604000000000000" pitchFamily="50" charset="-127"/>
              </a:rPr>
              <a:t>폼이 가진 필드</a:t>
            </a:r>
            <a:r>
              <a:rPr lang="en-US" altLang="ko-KR" sz="1400" dirty="0" smtClean="0">
                <a:latin typeface="10X10" panose="020D0604000000000000" pitchFamily="50" charset="-127"/>
                <a:ea typeface="10X10" panose="020D0604000000000000" pitchFamily="50" charset="-127"/>
              </a:rPr>
              <a:t>(</a:t>
            </a:r>
            <a:r>
              <a:rPr lang="ko-KR" altLang="en-US" sz="1400" dirty="0" smtClean="0">
                <a:latin typeface="10X10" panose="020D0604000000000000" pitchFamily="50" charset="-127"/>
                <a:ea typeface="10X10" panose="020D0604000000000000" pitchFamily="50" charset="-127"/>
              </a:rPr>
              <a:t>항목</a:t>
            </a:r>
            <a:r>
              <a:rPr lang="en-US" altLang="ko-KR" sz="1400" dirty="0" smtClean="0">
                <a:latin typeface="10X10" panose="020D0604000000000000" pitchFamily="50" charset="-127"/>
                <a:ea typeface="10X10" panose="020D0604000000000000" pitchFamily="50" charset="-127"/>
              </a:rPr>
              <a:t>)</a:t>
            </a:r>
            <a:r>
              <a:rPr lang="ko-KR" altLang="en-US" sz="1400" dirty="0" smtClean="0">
                <a:latin typeface="10X10" panose="020D0604000000000000" pitchFamily="50" charset="-127"/>
                <a:ea typeface="10X10" panose="020D0604000000000000" pitchFamily="50" charset="-127"/>
              </a:rPr>
              <a:t>는 제목</a:t>
            </a:r>
            <a:r>
              <a:rPr lang="en-US" altLang="ko-KR" sz="1400" dirty="0" smtClean="0">
                <a:latin typeface="10X10" panose="020D0604000000000000" pitchFamily="50" charset="-127"/>
                <a:ea typeface="10X10" panose="020D0604000000000000" pitchFamily="50" charset="-127"/>
              </a:rPr>
              <a:t>, </a:t>
            </a:r>
            <a:r>
              <a:rPr lang="ko-KR" altLang="en-US" sz="1400" dirty="0" smtClean="0">
                <a:latin typeface="10X10" panose="020D0604000000000000" pitchFamily="50" charset="-127"/>
                <a:ea typeface="10X10" panose="020D0604000000000000" pitchFamily="50" charset="-127"/>
              </a:rPr>
              <a:t>본문으로 할게</a:t>
            </a:r>
            <a:r>
              <a:rPr lang="en-US" altLang="ko-KR" sz="1400" dirty="0" smtClean="0">
                <a:latin typeface="10X10" panose="020D0604000000000000" pitchFamily="50" charset="-127"/>
                <a:ea typeface="10X10" panose="020D0604000000000000" pitchFamily="50" charset="-127"/>
              </a:rPr>
              <a:t>.</a:t>
            </a:r>
          </a:p>
          <a:p>
            <a:r>
              <a:rPr lang="en-US" altLang="ko-KR" sz="1400" dirty="0">
                <a:solidFill>
                  <a:schemeClr val="bg2">
                    <a:lumMod val="75000"/>
                  </a:schemeClr>
                </a:solidFill>
                <a:latin typeface="10X10" panose="020D0604000000000000" pitchFamily="50" charset="-127"/>
                <a:ea typeface="10X10" panose="020D0604000000000000" pitchFamily="50" charset="-127"/>
              </a:rPr>
              <a:t> </a:t>
            </a:r>
            <a:r>
              <a:rPr lang="en-US" altLang="ko-KR" sz="1400" dirty="0" smtClean="0">
                <a:solidFill>
                  <a:schemeClr val="bg2">
                    <a:lumMod val="75000"/>
                  </a:schemeClr>
                </a:solidFill>
                <a:latin typeface="10X10" panose="020D0604000000000000" pitchFamily="50" charset="-127"/>
                <a:ea typeface="10X10" panose="020D0604000000000000" pitchFamily="50" charset="-127"/>
              </a:rPr>
              <a:t>       ( </a:t>
            </a:r>
            <a:r>
              <a:rPr lang="ko-KR" altLang="en-US" sz="1400" dirty="0" smtClean="0">
                <a:solidFill>
                  <a:schemeClr val="bg2">
                    <a:lumMod val="75000"/>
                  </a:schemeClr>
                </a:solidFill>
                <a:latin typeface="10X10" panose="020D0604000000000000" pitchFamily="50" charset="-127"/>
                <a:ea typeface="10X10" panose="020D0604000000000000" pitchFamily="50" charset="-127"/>
              </a:rPr>
              <a:t>발행 </a:t>
            </a:r>
            <a:r>
              <a:rPr lang="ko-KR" altLang="en-US" sz="1400" dirty="0" err="1" smtClean="0">
                <a:solidFill>
                  <a:schemeClr val="bg2">
                    <a:lumMod val="75000"/>
                  </a:schemeClr>
                </a:solidFill>
                <a:latin typeface="10X10" panose="020D0604000000000000" pitchFamily="50" charset="-127"/>
                <a:ea typeface="10X10" panose="020D0604000000000000" pitchFamily="50" charset="-127"/>
              </a:rPr>
              <a:t>일시는요</a:t>
            </a:r>
            <a:r>
              <a:rPr lang="en-US" altLang="ko-KR" sz="1400" dirty="0" smtClean="0">
                <a:solidFill>
                  <a:schemeClr val="bg2">
                    <a:lumMod val="75000"/>
                  </a:schemeClr>
                </a:solidFill>
                <a:latin typeface="10X10" panose="020D0604000000000000" pitchFamily="50" charset="-127"/>
                <a:ea typeface="10X10" panose="020D0604000000000000" pitchFamily="50" charset="-127"/>
              </a:rPr>
              <a:t>?</a:t>
            </a:r>
          </a:p>
          <a:p>
            <a:r>
              <a:rPr lang="en-US" altLang="ko-KR" sz="1400" dirty="0">
                <a:solidFill>
                  <a:schemeClr val="bg2">
                    <a:lumMod val="75000"/>
                  </a:schemeClr>
                </a:solidFill>
                <a:latin typeface="10X10" panose="020D0604000000000000" pitchFamily="50" charset="-127"/>
                <a:ea typeface="10X10" panose="020D0604000000000000" pitchFamily="50" charset="-127"/>
              </a:rPr>
              <a:t> </a:t>
            </a:r>
            <a:r>
              <a:rPr lang="en-US" altLang="ko-KR" sz="1400" dirty="0" smtClean="0">
                <a:solidFill>
                  <a:schemeClr val="bg2">
                    <a:lumMod val="75000"/>
                  </a:schemeClr>
                </a:solidFill>
                <a:latin typeface="10X10" panose="020D0604000000000000" pitchFamily="50" charset="-127"/>
                <a:ea typeface="10X10" panose="020D0604000000000000" pitchFamily="50" charset="-127"/>
              </a:rPr>
              <a:t>        </a:t>
            </a:r>
            <a:r>
              <a:rPr lang="ko-KR" altLang="en-US" sz="1400" dirty="0" smtClean="0">
                <a:solidFill>
                  <a:schemeClr val="bg2">
                    <a:lumMod val="75000"/>
                  </a:schemeClr>
                </a:solidFill>
                <a:latin typeface="10X10" panose="020D0604000000000000" pitchFamily="50" charset="-127"/>
                <a:ea typeface="10X10" panose="020D0604000000000000" pitchFamily="50" charset="-127"/>
              </a:rPr>
              <a:t>발행 일시는 발행되는 순간</a:t>
            </a:r>
            <a:r>
              <a:rPr lang="en-US" altLang="ko-KR" sz="1400" dirty="0" smtClean="0">
                <a:solidFill>
                  <a:schemeClr val="bg2">
                    <a:lumMod val="75000"/>
                  </a:schemeClr>
                </a:solidFill>
                <a:latin typeface="10X10" panose="020D0604000000000000" pitchFamily="50" charset="-127"/>
                <a:ea typeface="10X10" panose="020D0604000000000000" pitchFamily="50" charset="-127"/>
              </a:rPr>
              <a:t>! </a:t>
            </a:r>
            <a:r>
              <a:rPr lang="ko-KR" altLang="en-US" sz="1400" dirty="0" smtClean="0">
                <a:solidFill>
                  <a:schemeClr val="bg2">
                    <a:lumMod val="75000"/>
                  </a:schemeClr>
                </a:solidFill>
                <a:latin typeface="10X10" panose="020D0604000000000000" pitchFamily="50" charset="-127"/>
                <a:ea typeface="10X10" panose="020D0604000000000000" pitchFamily="50" charset="-127"/>
              </a:rPr>
              <a:t>그 시각으로 자동 입력</a:t>
            </a:r>
            <a:endParaRPr lang="en-US" altLang="ko-KR" sz="1400" dirty="0" smtClean="0">
              <a:solidFill>
                <a:schemeClr val="bg2">
                  <a:lumMod val="75000"/>
                </a:schemeClr>
              </a:solidFill>
              <a:latin typeface="10X10" panose="020D0604000000000000" pitchFamily="50" charset="-127"/>
              <a:ea typeface="10X10" panose="020D0604000000000000" pitchFamily="50" charset="-127"/>
            </a:endParaRPr>
          </a:p>
          <a:p>
            <a:r>
              <a:rPr lang="en-US" altLang="ko-KR" sz="1400" dirty="0">
                <a:solidFill>
                  <a:schemeClr val="bg2">
                    <a:lumMod val="75000"/>
                  </a:schemeClr>
                </a:solidFill>
                <a:latin typeface="10X10" panose="020D0604000000000000" pitchFamily="50" charset="-127"/>
                <a:ea typeface="10X10" panose="020D0604000000000000" pitchFamily="50" charset="-127"/>
              </a:rPr>
              <a:t> </a:t>
            </a:r>
            <a:r>
              <a:rPr lang="en-US" altLang="ko-KR" sz="1400" dirty="0" smtClean="0">
                <a:solidFill>
                  <a:schemeClr val="bg2">
                    <a:lumMod val="75000"/>
                  </a:schemeClr>
                </a:solidFill>
                <a:latin typeface="10X10" panose="020D0604000000000000" pitchFamily="50" charset="-127"/>
                <a:ea typeface="10X10" panose="020D0604000000000000" pitchFamily="50" charset="-127"/>
              </a:rPr>
              <a:t>        </a:t>
            </a:r>
            <a:r>
              <a:rPr lang="ko-KR" altLang="en-US" sz="1400" dirty="0" smtClean="0">
                <a:solidFill>
                  <a:schemeClr val="bg2">
                    <a:lumMod val="75000"/>
                  </a:schemeClr>
                </a:solidFill>
                <a:latin typeface="10X10" panose="020D0604000000000000" pitchFamily="50" charset="-127"/>
                <a:ea typeface="10X10" panose="020D0604000000000000" pitchFamily="50" charset="-127"/>
              </a:rPr>
              <a:t>될 거라서 별도의 폼 창에 유저가 작성할 필요 </a:t>
            </a:r>
            <a:r>
              <a:rPr lang="en-US" altLang="ko-KR" sz="1400" dirty="0" smtClean="0">
                <a:solidFill>
                  <a:schemeClr val="bg2">
                    <a:lumMod val="75000"/>
                  </a:schemeClr>
                </a:solidFill>
                <a:latin typeface="10X10" panose="020D0604000000000000" pitchFamily="50" charset="-127"/>
                <a:ea typeface="10X10" panose="020D0604000000000000" pitchFamily="50" charset="-127"/>
              </a:rPr>
              <a:t>X )</a:t>
            </a:r>
          </a:p>
        </p:txBody>
      </p:sp>
      <p:pic>
        <p:nvPicPr>
          <p:cNvPr id="13" name="그림 12"/>
          <p:cNvPicPr>
            <a:picLocks noChangeAspect="1"/>
          </p:cNvPicPr>
          <p:nvPr/>
        </p:nvPicPr>
        <p:blipFill rotWithShape="1">
          <a:blip r:embed="rId3"/>
          <a:srcRect l="18148" t="22174" r="63666" b="64666"/>
          <a:stretch/>
        </p:blipFill>
        <p:spPr>
          <a:xfrm>
            <a:off x="1009563" y="3229586"/>
            <a:ext cx="4165203" cy="1695273"/>
          </a:xfrm>
          <a:prstGeom prst="rect">
            <a:avLst/>
          </a:prstGeom>
        </p:spPr>
      </p:pic>
    </p:spTree>
    <p:extLst>
      <p:ext uri="{BB962C8B-B14F-4D97-AF65-F5344CB8AC3E}">
        <p14:creationId xmlns:p14="http://schemas.microsoft.com/office/powerpoint/2010/main" val="10232778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7" name="직선 연결선 56">
            <a:extLst>
              <a:ext uri="{FF2B5EF4-FFF2-40B4-BE49-F238E27FC236}">
                <a16:creationId xmlns:a16="http://schemas.microsoft.com/office/drawing/2014/main" id="{106B2A86-44CB-49BC-BDB2-D10827C1B20C}"/>
              </a:ext>
            </a:extLst>
          </p:cNvPr>
          <p:cNvCxnSpPr>
            <a:cxnSpLocks/>
          </p:cNvCxnSpPr>
          <p:nvPr/>
        </p:nvCxnSpPr>
        <p:spPr>
          <a:xfrm>
            <a:off x="0" y="1409700"/>
            <a:ext cx="11964988" cy="0"/>
          </a:xfrm>
          <a:prstGeom prst="line">
            <a:avLst/>
          </a:prstGeom>
          <a:ln w="22225">
            <a:solidFill>
              <a:srgbClr val="5E97E1"/>
            </a:solidFill>
            <a:tailEnd type="none" w="lg" len="lg"/>
          </a:ln>
        </p:spPr>
        <p:style>
          <a:lnRef idx="1">
            <a:schemeClr val="accent1"/>
          </a:lnRef>
          <a:fillRef idx="0">
            <a:schemeClr val="accent1"/>
          </a:fillRef>
          <a:effectRef idx="0">
            <a:schemeClr val="accent1"/>
          </a:effectRef>
          <a:fontRef idx="minor">
            <a:schemeClr val="tx1"/>
          </a:fontRef>
        </p:style>
      </p:cxnSp>
      <p:sp>
        <p:nvSpPr>
          <p:cNvPr id="58" name="직사각형 57">
            <a:extLst>
              <a:ext uri="{FF2B5EF4-FFF2-40B4-BE49-F238E27FC236}">
                <a16:creationId xmlns:a16="http://schemas.microsoft.com/office/drawing/2014/main" id="{7F54E38F-9565-44C2-95EB-B56A5E7E1804}"/>
              </a:ext>
            </a:extLst>
          </p:cNvPr>
          <p:cNvSpPr/>
          <p:nvPr/>
        </p:nvSpPr>
        <p:spPr>
          <a:xfrm>
            <a:off x="140610" y="377190"/>
            <a:ext cx="1186543" cy="276999"/>
          </a:xfrm>
          <a:prstGeom prst="rect">
            <a:avLst/>
          </a:prstGeom>
        </p:spPr>
        <p:txBody>
          <a:bodyPr wrap="none">
            <a:spAutoFit/>
          </a:bodyPr>
          <a:lstStyle/>
          <a:p>
            <a:r>
              <a:rPr lang="ko-KR" altLang="en-US" sz="12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대망의 </a:t>
            </a:r>
            <a:r>
              <a:rPr lang="en-US" altLang="ko-KR" sz="12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CR </a:t>
            </a:r>
            <a:r>
              <a:rPr lang="ko-KR" altLang="en-US" sz="12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세션</a:t>
            </a:r>
            <a:endParaRPr lang="ko-KR" altLang="en-US" sz="12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endParaRPr>
          </a:p>
        </p:txBody>
      </p:sp>
      <p:cxnSp>
        <p:nvCxnSpPr>
          <p:cNvPr id="63" name="직선 연결선 62">
            <a:extLst>
              <a:ext uri="{FF2B5EF4-FFF2-40B4-BE49-F238E27FC236}">
                <a16:creationId xmlns:a16="http://schemas.microsoft.com/office/drawing/2014/main" id="{1C0C02F1-5017-4501-9EEC-656A101CF9CD}"/>
              </a:ext>
            </a:extLst>
          </p:cNvPr>
          <p:cNvCxnSpPr>
            <a:cxnSpLocks/>
          </p:cNvCxnSpPr>
          <p:nvPr/>
        </p:nvCxnSpPr>
        <p:spPr>
          <a:xfrm flipH="1">
            <a:off x="11892067" y="883444"/>
            <a:ext cx="4658" cy="537518"/>
          </a:xfrm>
          <a:prstGeom prst="line">
            <a:avLst/>
          </a:prstGeom>
          <a:ln w="152400">
            <a:solidFill>
              <a:srgbClr val="5E97E1"/>
            </a:solidFill>
            <a:tailEnd type="none" w="lg" len="lg"/>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1687216-9C76-4F29-934C-F430DF40C5FA}"/>
              </a:ext>
            </a:extLst>
          </p:cNvPr>
          <p:cNvSpPr txBox="1"/>
          <p:nvPr/>
        </p:nvSpPr>
        <p:spPr>
          <a:xfrm>
            <a:off x="108999" y="578130"/>
            <a:ext cx="684803" cy="830997"/>
          </a:xfrm>
          <a:prstGeom prst="rect">
            <a:avLst/>
          </a:prstGeom>
          <a:noFill/>
        </p:spPr>
        <p:txBody>
          <a:bodyPr wrap="none" rtlCol="0">
            <a:spAutoFit/>
          </a:bodyPr>
          <a:lstStyle/>
          <a:p>
            <a:r>
              <a:rPr lang="en-US" altLang="ko-KR" sz="48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3</a:t>
            </a:r>
            <a:r>
              <a:rPr lang="en-US" altLang="ko-KR" sz="48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a:t>
            </a:r>
            <a:endParaRPr lang="ko-KR" altLang="en-US" sz="48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endParaRPr>
          </a:p>
        </p:txBody>
      </p:sp>
      <p:sp>
        <p:nvSpPr>
          <p:cNvPr id="9" name="직사각형 8">
            <a:extLst>
              <a:ext uri="{FF2B5EF4-FFF2-40B4-BE49-F238E27FC236}">
                <a16:creationId xmlns:a16="http://schemas.microsoft.com/office/drawing/2014/main" id="{8A2DE3A2-AD53-4BE7-9961-6DEFBBF5BB84}"/>
              </a:ext>
            </a:extLst>
          </p:cNvPr>
          <p:cNvSpPr/>
          <p:nvPr/>
        </p:nvSpPr>
        <p:spPr>
          <a:xfrm>
            <a:off x="778113" y="578130"/>
            <a:ext cx="4770088" cy="830997"/>
          </a:xfrm>
          <a:prstGeom prst="rect">
            <a:avLst/>
          </a:prstGeom>
        </p:spPr>
        <p:txBody>
          <a:bodyPr wrap="none">
            <a:spAutoFit/>
          </a:bodyPr>
          <a:lstStyle/>
          <a:p>
            <a:r>
              <a:rPr lang="en-US" altLang="ko-KR" sz="48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Create </a:t>
            </a:r>
            <a:r>
              <a:rPr lang="en-US" altLang="ko-KR" sz="24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view</a:t>
            </a:r>
            <a:r>
              <a:rPr lang="ko-KR" altLang="en-US" sz="24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에 함수 만들기</a:t>
            </a:r>
            <a:endParaRPr lang="ko-KR" altLang="en-US" sz="11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endParaRPr>
          </a:p>
        </p:txBody>
      </p:sp>
      <p:sp>
        <p:nvSpPr>
          <p:cNvPr id="20" name="TextBox 19"/>
          <p:cNvSpPr txBox="1"/>
          <p:nvPr/>
        </p:nvSpPr>
        <p:spPr>
          <a:xfrm>
            <a:off x="778113" y="1935383"/>
            <a:ext cx="4617098" cy="1477328"/>
          </a:xfrm>
          <a:prstGeom prst="rect">
            <a:avLst/>
          </a:prstGeom>
          <a:noFill/>
        </p:spPr>
        <p:txBody>
          <a:bodyPr wrap="none" rtlCol="0">
            <a:spAutoFit/>
          </a:bodyPr>
          <a:lstStyle/>
          <a:p>
            <a:r>
              <a:rPr lang="en-US" altLang="ko-KR" dirty="0" smtClean="0">
                <a:latin typeface="10X10" panose="020D0604000000000000" pitchFamily="50" charset="-127"/>
                <a:ea typeface="10X10" panose="020D0604000000000000" pitchFamily="50" charset="-127"/>
              </a:rPr>
              <a:t>16) </a:t>
            </a:r>
            <a:r>
              <a:rPr lang="ko-KR" altLang="en-US" dirty="0" smtClean="0">
                <a:latin typeface="10X10" panose="020D0604000000000000" pitchFamily="50" charset="-127"/>
                <a:ea typeface="10X10" panose="020D0604000000000000" pitchFamily="50" charset="-127"/>
              </a:rPr>
              <a:t>아까 </a:t>
            </a:r>
            <a:r>
              <a:rPr lang="en-US" altLang="ko-KR" dirty="0" smtClean="0">
                <a:latin typeface="10X10" panose="020D0604000000000000" pitchFamily="50" charset="-127"/>
                <a:ea typeface="10X10" panose="020D0604000000000000" pitchFamily="50" charset="-127"/>
              </a:rPr>
              <a:t>view</a:t>
            </a:r>
            <a:r>
              <a:rPr lang="ko-KR" altLang="en-US" dirty="0" smtClean="0">
                <a:latin typeface="10X10" panose="020D0604000000000000" pitchFamily="50" charset="-127"/>
                <a:ea typeface="10X10" panose="020D0604000000000000" pitchFamily="50" charset="-127"/>
              </a:rPr>
              <a:t>에 </a:t>
            </a:r>
            <a:r>
              <a:rPr lang="en-US" altLang="ko-KR" dirty="0" smtClean="0">
                <a:latin typeface="10X10" panose="020D0604000000000000" pitchFamily="50" charset="-127"/>
                <a:ea typeface="10X10" panose="020D0604000000000000" pitchFamily="50" charset="-127"/>
              </a:rPr>
              <a:t>home </a:t>
            </a:r>
            <a:r>
              <a:rPr lang="ko-KR" altLang="en-US" dirty="0" smtClean="0">
                <a:latin typeface="10X10" panose="020D0604000000000000" pitchFamily="50" charset="-127"/>
                <a:ea typeface="10X10" panose="020D0604000000000000" pitchFamily="50" charset="-127"/>
              </a:rPr>
              <a:t>함수를 만들었던 것처럼</a:t>
            </a:r>
            <a:endParaRPr lang="en-US" altLang="ko-KR" dirty="0" smtClean="0">
              <a:latin typeface="10X10" panose="020D0604000000000000" pitchFamily="50" charset="-127"/>
              <a:ea typeface="10X10" panose="020D0604000000000000" pitchFamily="50" charset="-127"/>
            </a:endParaRPr>
          </a:p>
          <a:p>
            <a:r>
              <a:rPr lang="en-US" altLang="ko-KR" dirty="0">
                <a:latin typeface="10X10" panose="020D0604000000000000" pitchFamily="50" charset="-127"/>
                <a:ea typeface="10X10" panose="020D0604000000000000" pitchFamily="50" charset="-127"/>
              </a:rPr>
              <a:t> </a:t>
            </a:r>
            <a:r>
              <a:rPr lang="en-US" altLang="ko-KR" dirty="0" smtClean="0">
                <a:latin typeface="10X10" panose="020D0604000000000000" pitchFamily="50" charset="-127"/>
                <a:ea typeface="10X10" panose="020D0604000000000000" pitchFamily="50" charset="-127"/>
              </a:rPr>
              <a:t>     view </a:t>
            </a:r>
            <a:r>
              <a:rPr lang="ko-KR" altLang="en-US" dirty="0" smtClean="0">
                <a:latin typeface="10X10" panose="020D0604000000000000" pitchFamily="50" charset="-127"/>
                <a:ea typeface="10X10" panose="020D0604000000000000" pitchFamily="50" charset="-127"/>
              </a:rPr>
              <a:t>페이지로 가서 오른쪽 코드를 </a:t>
            </a:r>
            <a:endParaRPr lang="en-US" altLang="ko-KR" dirty="0" smtClean="0">
              <a:latin typeface="10X10" panose="020D0604000000000000" pitchFamily="50" charset="-127"/>
              <a:ea typeface="10X10" panose="020D0604000000000000" pitchFamily="50" charset="-127"/>
            </a:endParaRPr>
          </a:p>
          <a:p>
            <a:r>
              <a:rPr lang="en-US" altLang="ko-KR" dirty="0">
                <a:latin typeface="10X10" panose="020D0604000000000000" pitchFamily="50" charset="-127"/>
                <a:ea typeface="10X10" panose="020D0604000000000000" pitchFamily="50" charset="-127"/>
              </a:rPr>
              <a:t> </a:t>
            </a:r>
            <a:r>
              <a:rPr lang="en-US" altLang="ko-KR" dirty="0" smtClean="0">
                <a:latin typeface="10X10" panose="020D0604000000000000" pitchFamily="50" charset="-127"/>
                <a:ea typeface="10X10" panose="020D0604000000000000" pitchFamily="50" charset="-127"/>
              </a:rPr>
              <a:t>     </a:t>
            </a:r>
            <a:r>
              <a:rPr lang="ko-KR" altLang="en-US" dirty="0" smtClean="0">
                <a:latin typeface="10X10" panose="020D0604000000000000" pitchFamily="50" charset="-127"/>
                <a:ea typeface="10X10" panose="020D0604000000000000" pitchFamily="50" charset="-127"/>
              </a:rPr>
              <a:t>빠짐없이 추가해 줍니다</a:t>
            </a:r>
            <a:r>
              <a:rPr lang="en-US" altLang="ko-KR" dirty="0" smtClean="0">
                <a:latin typeface="10X10" panose="020D0604000000000000" pitchFamily="50" charset="-127"/>
                <a:ea typeface="10X10" panose="020D0604000000000000" pitchFamily="50" charset="-127"/>
              </a:rPr>
              <a:t>. **</a:t>
            </a:r>
            <a:r>
              <a:rPr lang="ko-KR" altLang="en-US" dirty="0" err="1" smtClean="0">
                <a:latin typeface="10X10" panose="020D0604000000000000" pitchFamily="50" charset="-127"/>
                <a:ea typeface="10X10" panose="020D0604000000000000" pitchFamily="50" charset="-127"/>
              </a:rPr>
              <a:t>인덴트</a:t>
            </a:r>
            <a:r>
              <a:rPr lang="ko-KR" altLang="en-US" dirty="0" smtClean="0">
                <a:latin typeface="10X10" panose="020D0604000000000000" pitchFamily="50" charset="-127"/>
                <a:ea typeface="10X10" panose="020D0604000000000000" pitchFamily="50" charset="-127"/>
              </a:rPr>
              <a:t> 주의</a:t>
            </a:r>
            <a:endParaRPr lang="en-US" altLang="ko-KR" dirty="0" smtClean="0">
              <a:latin typeface="10X10" panose="020D0604000000000000" pitchFamily="50" charset="-127"/>
              <a:ea typeface="10X10" panose="020D0604000000000000" pitchFamily="50" charset="-127"/>
            </a:endParaRPr>
          </a:p>
          <a:p>
            <a:r>
              <a:rPr lang="en-US" altLang="ko-KR" dirty="0">
                <a:latin typeface="10X10" panose="020D0604000000000000" pitchFamily="50" charset="-127"/>
                <a:ea typeface="10X10" panose="020D0604000000000000" pitchFamily="50" charset="-127"/>
              </a:rPr>
              <a:t> </a:t>
            </a:r>
            <a:r>
              <a:rPr lang="en-US" altLang="ko-KR" dirty="0" smtClean="0">
                <a:latin typeface="10X10" panose="020D0604000000000000" pitchFamily="50" charset="-127"/>
                <a:ea typeface="10X10" panose="020D0604000000000000" pitchFamily="50" charset="-127"/>
              </a:rPr>
              <a:t>   </a:t>
            </a:r>
          </a:p>
          <a:p>
            <a:r>
              <a:rPr lang="en-US" altLang="ko-KR" dirty="0">
                <a:latin typeface="10X10" panose="020D0604000000000000" pitchFamily="50" charset="-127"/>
                <a:ea typeface="10X10" panose="020D0604000000000000" pitchFamily="50" charset="-127"/>
              </a:rPr>
              <a:t> </a:t>
            </a:r>
            <a:r>
              <a:rPr lang="en-US" altLang="ko-KR" dirty="0" smtClean="0">
                <a:latin typeface="10X10" panose="020D0604000000000000" pitchFamily="50" charset="-127"/>
                <a:ea typeface="10X10" panose="020D0604000000000000" pitchFamily="50" charset="-127"/>
              </a:rPr>
              <a:t>    </a:t>
            </a:r>
            <a:r>
              <a:rPr lang="ko-KR" altLang="en-US" dirty="0" smtClean="0">
                <a:solidFill>
                  <a:srgbClr val="FF0000"/>
                </a:solidFill>
                <a:latin typeface="10X10" panose="020D0604000000000000" pitchFamily="50" charset="-127"/>
                <a:ea typeface="10X10" panose="020D0604000000000000" pitchFamily="50" charset="-127"/>
              </a:rPr>
              <a:t>설명은 뒷장에서 </a:t>
            </a:r>
            <a:r>
              <a:rPr lang="en-US" altLang="ko-KR" dirty="0" smtClean="0">
                <a:solidFill>
                  <a:srgbClr val="FF0000"/>
                </a:solidFill>
                <a:latin typeface="10X10" panose="020D0604000000000000" pitchFamily="50" charset="-127"/>
                <a:ea typeface="10X10" panose="020D0604000000000000" pitchFamily="50" charset="-127"/>
              </a:rPr>
              <a:t>!</a:t>
            </a:r>
            <a:endParaRPr lang="ko-KR" altLang="en-US" dirty="0">
              <a:solidFill>
                <a:srgbClr val="FF0000"/>
              </a:solidFill>
              <a:latin typeface="10X10" panose="020D0604000000000000" pitchFamily="50" charset="-127"/>
              <a:ea typeface="10X10" panose="020D0604000000000000" pitchFamily="50" charset="-127"/>
            </a:endParaRPr>
          </a:p>
        </p:txBody>
      </p:sp>
      <p:pic>
        <p:nvPicPr>
          <p:cNvPr id="15" name="그림 14"/>
          <p:cNvPicPr>
            <a:picLocks noChangeAspect="1"/>
          </p:cNvPicPr>
          <p:nvPr/>
        </p:nvPicPr>
        <p:blipFill rotWithShape="1">
          <a:blip r:embed="rId3"/>
          <a:srcRect l="18249" t="22120" r="53325" b="36078"/>
          <a:stretch/>
        </p:blipFill>
        <p:spPr>
          <a:xfrm>
            <a:off x="5914698" y="1935957"/>
            <a:ext cx="5394357" cy="4462189"/>
          </a:xfrm>
          <a:prstGeom prst="rect">
            <a:avLst/>
          </a:prstGeom>
        </p:spPr>
      </p:pic>
    </p:spTree>
    <p:extLst>
      <p:ext uri="{BB962C8B-B14F-4D97-AF65-F5344CB8AC3E}">
        <p14:creationId xmlns:p14="http://schemas.microsoft.com/office/powerpoint/2010/main" val="132200172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7" name="직선 연결선 56">
            <a:extLst>
              <a:ext uri="{FF2B5EF4-FFF2-40B4-BE49-F238E27FC236}">
                <a16:creationId xmlns:a16="http://schemas.microsoft.com/office/drawing/2014/main" id="{106B2A86-44CB-49BC-BDB2-D10827C1B20C}"/>
              </a:ext>
            </a:extLst>
          </p:cNvPr>
          <p:cNvCxnSpPr>
            <a:cxnSpLocks/>
          </p:cNvCxnSpPr>
          <p:nvPr/>
        </p:nvCxnSpPr>
        <p:spPr>
          <a:xfrm>
            <a:off x="0" y="1409700"/>
            <a:ext cx="11964988" cy="0"/>
          </a:xfrm>
          <a:prstGeom prst="line">
            <a:avLst/>
          </a:prstGeom>
          <a:ln w="22225">
            <a:solidFill>
              <a:srgbClr val="5E97E1"/>
            </a:solidFill>
            <a:tailEnd type="none" w="lg" len="lg"/>
          </a:ln>
        </p:spPr>
        <p:style>
          <a:lnRef idx="1">
            <a:schemeClr val="accent1"/>
          </a:lnRef>
          <a:fillRef idx="0">
            <a:schemeClr val="accent1"/>
          </a:fillRef>
          <a:effectRef idx="0">
            <a:schemeClr val="accent1"/>
          </a:effectRef>
          <a:fontRef idx="minor">
            <a:schemeClr val="tx1"/>
          </a:fontRef>
        </p:style>
      </p:cxnSp>
      <p:sp>
        <p:nvSpPr>
          <p:cNvPr id="58" name="직사각형 57">
            <a:extLst>
              <a:ext uri="{FF2B5EF4-FFF2-40B4-BE49-F238E27FC236}">
                <a16:creationId xmlns:a16="http://schemas.microsoft.com/office/drawing/2014/main" id="{7F54E38F-9565-44C2-95EB-B56A5E7E1804}"/>
              </a:ext>
            </a:extLst>
          </p:cNvPr>
          <p:cNvSpPr/>
          <p:nvPr/>
        </p:nvSpPr>
        <p:spPr>
          <a:xfrm>
            <a:off x="140610" y="377190"/>
            <a:ext cx="1186543" cy="276999"/>
          </a:xfrm>
          <a:prstGeom prst="rect">
            <a:avLst/>
          </a:prstGeom>
        </p:spPr>
        <p:txBody>
          <a:bodyPr wrap="none">
            <a:spAutoFit/>
          </a:bodyPr>
          <a:lstStyle/>
          <a:p>
            <a:r>
              <a:rPr lang="ko-KR" altLang="en-US" sz="12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대망의 </a:t>
            </a:r>
            <a:r>
              <a:rPr lang="en-US" altLang="ko-KR" sz="12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CR </a:t>
            </a:r>
            <a:r>
              <a:rPr lang="ko-KR" altLang="en-US" sz="12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세션</a:t>
            </a:r>
            <a:endParaRPr lang="ko-KR" altLang="en-US" sz="12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endParaRPr>
          </a:p>
        </p:txBody>
      </p:sp>
      <p:cxnSp>
        <p:nvCxnSpPr>
          <p:cNvPr id="63" name="직선 연결선 62">
            <a:extLst>
              <a:ext uri="{FF2B5EF4-FFF2-40B4-BE49-F238E27FC236}">
                <a16:creationId xmlns:a16="http://schemas.microsoft.com/office/drawing/2014/main" id="{1C0C02F1-5017-4501-9EEC-656A101CF9CD}"/>
              </a:ext>
            </a:extLst>
          </p:cNvPr>
          <p:cNvCxnSpPr>
            <a:cxnSpLocks/>
          </p:cNvCxnSpPr>
          <p:nvPr/>
        </p:nvCxnSpPr>
        <p:spPr>
          <a:xfrm flipH="1">
            <a:off x="11892067" y="883444"/>
            <a:ext cx="4658" cy="537518"/>
          </a:xfrm>
          <a:prstGeom prst="line">
            <a:avLst/>
          </a:prstGeom>
          <a:ln w="152400">
            <a:solidFill>
              <a:srgbClr val="5E97E1"/>
            </a:solidFill>
            <a:tailEnd type="none" w="lg" len="lg"/>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1687216-9C76-4F29-934C-F430DF40C5FA}"/>
              </a:ext>
            </a:extLst>
          </p:cNvPr>
          <p:cNvSpPr txBox="1"/>
          <p:nvPr/>
        </p:nvSpPr>
        <p:spPr>
          <a:xfrm>
            <a:off x="108999" y="578130"/>
            <a:ext cx="684803" cy="830997"/>
          </a:xfrm>
          <a:prstGeom prst="rect">
            <a:avLst/>
          </a:prstGeom>
          <a:noFill/>
        </p:spPr>
        <p:txBody>
          <a:bodyPr wrap="none" rtlCol="0">
            <a:spAutoFit/>
          </a:bodyPr>
          <a:lstStyle/>
          <a:p>
            <a:r>
              <a:rPr lang="en-US" altLang="ko-KR" sz="48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3</a:t>
            </a:r>
            <a:r>
              <a:rPr lang="en-US" altLang="ko-KR" sz="48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a:t>
            </a:r>
            <a:endParaRPr lang="ko-KR" altLang="en-US" sz="48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endParaRPr>
          </a:p>
        </p:txBody>
      </p:sp>
      <p:sp>
        <p:nvSpPr>
          <p:cNvPr id="9" name="직사각형 8">
            <a:extLst>
              <a:ext uri="{FF2B5EF4-FFF2-40B4-BE49-F238E27FC236}">
                <a16:creationId xmlns:a16="http://schemas.microsoft.com/office/drawing/2014/main" id="{8A2DE3A2-AD53-4BE7-9961-6DEFBBF5BB84}"/>
              </a:ext>
            </a:extLst>
          </p:cNvPr>
          <p:cNvSpPr/>
          <p:nvPr/>
        </p:nvSpPr>
        <p:spPr>
          <a:xfrm>
            <a:off x="778113" y="578130"/>
            <a:ext cx="4300473" cy="830997"/>
          </a:xfrm>
          <a:prstGeom prst="rect">
            <a:avLst/>
          </a:prstGeom>
        </p:spPr>
        <p:txBody>
          <a:bodyPr wrap="none">
            <a:spAutoFit/>
          </a:bodyPr>
          <a:lstStyle/>
          <a:p>
            <a:r>
              <a:rPr lang="en-US" altLang="ko-KR" sz="48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Create </a:t>
            </a:r>
            <a:r>
              <a:rPr lang="en-US" altLang="ko-KR" sz="24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GET, POST </a:t>
            </a:r>
            <a:r>
              <a:rPr lang="ko-KR" altLang="en-US" sz="24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방식</a:t>
            </a:r>
            <a:endParaRPr lang="ko-KR" altLang="en-US" sz="11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endParaRPr>
          </a:p>
        </p:txBody>
      </p:sp>
      <p:grpSp>
        <p:nvGrpSpPr>
          <p:cNvPr id="10" name="그룹 9"/>
          <p:cNvGrpSpPr/>
          <p:nvPr/>
        </p:nvGrpSpPr>
        <p:grpSpPr>
          <a:xfrm>
            <a:off x="227809" y="1829798"/>
            <a:ext cx="2198688" cy="2198688"/>
            <a:chOff x="1666450" y="3391015"/>
            <a:chExt cx="2198688" cy="2198688"/>
          </a:xfrm>
        </p:grpSpPr>
        <p:sp>
          <p:nvSpPr>
            <p:cNvPr id="11" name="타원 10">
              <a:extLst>
                <a:ext uri="{FF2B5EF4-FFF2-40B4-BE49-F238E27FC236}">
                  <a16:creationId xmlns:a16="http://schemas.microsoft.com/office/drawing/2014/main" id="{C2A0BF4E-1012-4B44-988D-C6DF1ED6A8F7}"/>
                </a:ext>
              </a:extLst>
            </p:cNvPr>
            <p:cNvSpPr/>
            <p:nvPr/>
          </p:nvSpPr>
          <p:spPr>
            <a:xfrm>
              <a:off x="1666450" y="3391015"/>
              <a:ext cx="2198688" cy="2198688"/>
            </a:xfrm>
            <a:prstGeom prst="ellipse">
              <a:avLst/>
            </a:prstGeom>
            <a:solidFill>
              <a:srgbClr val="FAFAFA"/>
            </a:solidFill>
            <a:ln w="31750">
              <a:solidFill>
                <a:srgbClr val="0076C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
          <p:nvSpPr>
            <p:cNvPr id="12" name="직사각형 11">
              <a:extLst>
                <a:ext uri="{FF2B5EF4-FFF2-40B4-BE49-F238E27FC236}">
                  <a16:creationId xmlns:a16="http://schemas.microsoft.com/office/drawing/2014/main" id="{C64275D6-6EA1-4964-9130-2A23F8D5F82E}"/>
                </a:ext>
              </a:extLst>
            </p:cNvPr>
            <p:cNvSpPr/>
            <p:nvPr/>
          </p:nvSpPr>
          <p:spPr>
            <a:xfrm>
              <a:off x="1793902" y="4211315"/>
              <a:ext cx="1943782" cy="1077218"/>
            </a:xfrm>
            <a:prstGeom prst="rect">
              <a:avLst/>
            </a:prstGeom>
            <a:noFill/>
          </p:spPr>
          <p:txBody>
            <a:bodyPr wrap="square" rtlCol="0">
              <a:spAutoFit/>
            </a:bodyPr>
            <a:lstStyle/>
            <a:p>
              <a:pPr algn="ctr"/>
              <a:r>
                <a:rPr lang="en-US" altLang="ko-KR" sz="16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m</a:t>
              </a:r>
              <a:r>
                <a:rPr lang="en-US" altLang="ko-KR" sz="16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odel.py</a:t>
              </a:r>
            </a:p>
            <a:p>
              <a:pPr algn="ctr"/>
              <a:r>
                <a:rPr lang="ko-KR" altLang="en-US" sz="1600" spc="-12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데이터를 다루는 녀석</a:t>
              </a:r>
              <a:endParaRPr lang="en-US" altLang="ko-KR" sz="1600" spc="-12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endParaRPr>
            </a:p>
            <a:p>
              <a:pPr algn="ctr"/>
              <a:r>
                <a:rPr lang="ko-KR" altLang="en-US" sz="1600" spc="-12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우리가 다루는 건</a:t>
              </a:r>
              <a:r>
                <a:rPr lang="en-US" altLang="ko-KR" sz="1600" spc="-12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a:t>
              </a:r>
              <a:endParaRPr lang="en-US" altLang="ko-KR" sz="1600" spc="-12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endParaRPr>
            </a:p>
            <a:p>
              <a:pPr algn="ctr"/>
              <a:r>
                <a:rPr lang="en-US" altLang="ko-KR" sz="1600" spc="-120" dirty="0" smtClean="0">
                  <a:ln>
                    <a:solidFill>
                      <a:schemeClr val="accent1">
                        <a:shade val="50000"/>
                        <a:alpha val="0"/>
                      </a:schemeClr>
                    </a:solidFill>
                  </a:ln>
                  <a:solidFill>
                    <a:srgbClr val="0076C8"/>
                  </a:solidFill>
                  <a:latin typeface="10X10" panose="020D0604000000000000" pitchFamily="50" charset="-127"/>
                  <a:ea typeface="10X10" panose="020D0604000000000000" pitchFamily="50" charset="-127"/>
                </a:rPr>
                <a:t>Post</a:t>
              </a:r>
              <a:r>
                <a:rPr lang="en-US" altLang="ko-KR" sz="1600" spc="-12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 </a:t>
              </a:r>
              <a:r>
                <a:rPr lang="ko-KR" altLang="en-US" sz="1600" spc="-12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모델</a:t>
              </a:r>
              <a:endParaRPr lang="ko-KR" altLang="en-US" sz="1600" spc="-12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endParaRPr>
            </a:p>
          </p:txBody>
        </p:sp>
        <p:pic>
          <p:nvPicPr>
            <p:cNvPr id="13" name="그림 12"/>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2504537" y="3648783"/>
              <a:ext cx="522513" cy="522513"/>
            </a:xfrm>
            <a:prstGeom prst="rect">
              <a:avLst/>
            </a:prstGeom>
          </p:spPr>
        </p:pic>
      </p:grpSp>
      <p:grpSp>
        <p:nvGrpSpPr>
          <p:cNvPr id="14" name="그룹 13"/>
          <p:cNvGrpSpPr/>
          <p:nvPr/>
        </p:nvGrpSpPr>
        <p:grpSpPr>
          <a:xfrm>
            <a:off x="3494220" y="2283173"/>
            <a:ext cx="2198688" cy="2198688"/>
            <a:chOff x="4882619" y="3391015"/>
            <a:chExt cx="2198688" cy="2198688"/>
          </a:xfrm>
          <a:solidFill>
            <a:srgbClr val="0076C8"/>
          </a:solidFill>
        </p:grpSpPr>
        <p:sp>
          <p:nvSpPr>
            <p:cNvPr id="15" name="타원 14">
              <a:extLst>
                <a:ext uri="{FF2B5EF4-FFF2-40B4-BE49-F238E27FC236}">
                  <a16:creationId xmlns:a16="http://schemas.microsoft.com/office/drawing/2014/main" id="{C2A0BF4E-1012-4B44-988D-C6DF1ED6A8F7}"/>
                </a:ext>
              </a:extLst>
            </p:cNvPr>
            <p:cNvSpPr/>
            <p:nvPr/>
          </p:nvSpPr>
          <p:spPr>
            <a:xfrm>
              <a:off x="4882619" y="3391015"/>
              <a:ext cx="2198688" cy="2198688"/>
            </a:xfrm>
            <a:prstGeom prst="ellipse">
              <a:avLst/>
            </a:prstGeom>
            <a:grpFill/>
            <a:ln w="31750">
              <a:solidFill>
                <a:srgbClr val="0076C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
          <p:nvSpPr>
            <p:cNvPr id="16" name="직사각형 15">
              <a:extLst>
                <a:ext uri="{FF2B5EF4-FFF2-40B4-BE49-F238E27FC236}">
                  <a16:creationId xmlns:a16="http://schemas.microsoft.com/office/drawing/2014/main" id="{C64275D6-6EA1-4964-9130-2A23F8D5F82E}"/>
                </a:ext>
              </a:extLst>
            </p:cNvPr>
            <p:cNvSpPr/>
            <p:nvPr/>
          </p:nvSpPr>
          <p:spPr>
            <a:xfrm>
              <a:off x="5014085" y="4377125"/>
              <a:ext cx="1943782" cy="584775"/>
            </a:xfrm>
            <a:prstGeom prst="rect">
              <a:avLst/>
            </a:prstGeom>
            <a:grpFill/>
          </p:spPr>
          <p:txBody>
            <a:bodyPr wrap="square" rtlCol="0">
              <a:spAutoFit/>
            </a:bodyPr>
            <a:lstStyle/>
            <a:p>
              <a:pPr algn="ctr"/>
              <a:r>
                <a:rPr lang="en-US" altLang="ko-KR" sz="1600" dirty="0" smtClean="0">
                  <a:ln>
                    <a:solidFill>
                      <a:schemeClr val="accent1">
                        <a:shade val="50000"/>
                        <a:alpha val="0"/>
                      </a:schemeClr>
                    </a:solidFill>
                  </a:ln>
                  <a:solidFill>
                    <a:schemeClr val="bg1"/>
                  </a:solidFill>
                  <a:latin typeface="10X10" panose="020D0604000000000000" pitchFamily="50" charset="-127"/>
                  <a:ea typeface="10X10" panose="020D0604000000000000" pitchFamily="50" charset="-127"/>
                </a:rPr>
                <a:t>Template</a:t>
              </a:r>
            </a:p>
            <a:p>
              <a:pPr algn="ctr"/>
              <a:r>
                <a:rPr lang="ko-KR" altLang="en-US" sz="1600" spc="-120" dirty="0" smtClean="0">
                  <a:ln>
                    <a:solidFill>
                      <a:schemeClr val="accent1">
                        <a:shade val="50000"/>
                        <a:alpha val="0"/>
                      </a:schemeClr>
                    </a:solidFill>
                  </a:ln>
                  <a:solidFill>
                    <a:schemeClr val="bg1"/>
                  </a:solidFill>
                  <a:latin typeface="10X10" panose="020D0604000000000000" pitchFamily="50" charset="-127"/>
                  <a:ea typeface="10X10" panose="020D0604000000000000" pitchFamily="50" charset="-127"/>
                </a:rPr>
                <a:t>고객님께 보여줄 결과물</a:t>
              </a:r>
              <a:endParaRPr lang="ko-KR" altLang="en-US" sz="1600" spc="-120" dirty="0">
                <a:ln>
                  <a:solidFill>
                    <a:schemeClr val="accent1">
                      <a:shade val="50000"/>
                      <a:alpha val="0"/>
                    </a:schemeClr>
                  </a:solidFill>
                </a:ln>
                <a:solidFill>
                  <a:schemeClr val="bg1"/>
                </a:solidFill>
                <a:latin typeface="10X10" panose="020D0604000000000000" pitchFamily="50" charset="-127"/>
                <a:ea typeface="10X10" panose="020D0604000000000000" pitchFamily="50" charset="-127"/>
              </a:endParaRPr>
            </a:p>
          </p:txBody>
        </p:sp>
        <p:pic>
          <p:nvPicPr>
            <p:cNvPr id="17" name="그림 16"/>
            <p:cNvPicPr>
              <a:picLocks noChangeAspect="1"/>
            </p:cNvPicPr>
            <p:nvPr/>
          </p:nvPicPr>
          <p:blipFill>
            <a:blip r:embed="rId4" cstate="hqprint">
              <a:biLevel thresh="25000"/>
              <a:extLst>
                <a:ext uri="{28A0092B-C50C-407E-A947-70E740481C1C}">
                  <a14:useLocalDpi xmlns:a14="http://schemas.microsoft.com/office/drawing/2010/main" val="0"/>
                </a:ext>
              </a:extLst>
            </a:blip>
            <a:stretch>
              <a:fillRect/>
            </a:stretch>
          </p:blipFill>
          <p:spPr>
            <a:xfrm>
              <a:off x="5720963" y="3768554"/>
              <a:ext cx="522000" cy="522000"/>
            </a:xfrm>
            <a:prstGeom prst="rect">
              <a:avLst/>
            </a:prstGeom>
            <a:grpFill/>
          </p:spPr>
        </p:pic>
      </p:grpSp>
      <p:grpSp>
        <p:nvGrpSpPr>
          <p:cNvPr id="18" name="그룹 17"/>
          <p:cNvGrpSpPr/>
          <p:nvPr/>
        </p:nvGrpSpPr>
        <p:grpSpPr>
          <a:xfrm>
            <a:off x="1555989" y="4173113"/>
            <a:ext cx="2198688" cy="2198688"/>
            <a:chOff x="7588689" y="3391015"/>
            <a:chExt cx="2198688" cy="2198688"/>
          </a:xfrm>
        </p:grpSpPr>
        <p:sp>
          <p:nvSpPr>
            <p:cNvPr id="19" name="타원 18">
              <a:extLst>
                <a:ext uri="{FF2B5EF4-FFF2-40B4-BE49-F238E27FC236}">
                  <a16:creationId xmlns:a16="http://schemas.microsoft.com/office/drawing/2014/main" id="{C2A0BF4E-1012-4B44-988D-C6DF1ED6A8F7}"/>
                </a:ext>
              </a:extLst>
            </p:cNvPr>
            <p:cNvSpPr/>
            <p:nvPr/>
          </p:nvSpPr>
          <p:spPr>
            <a:xfrm>
              <a:off x="7588689" y="3391015"/>
              <a:ext cx="2198688" cy="2198688"/>
            </a:xfrm>
            <a:prstGeom prst="ellipse">
              <a:avLst/>
            </a:prstGeom>
            <a:solidFill>
              <a:srgbClr val="FAFAFA"/>
            </a:solidFill>
            <a:ln w="31750">
              <a:solidFill>
                <a:srgbClr val="0076C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
          <p:nvSpPr>
            <p:cNvPr id="21" name="직사각형 20">
              <a:extLst>
                <a:ext uri="{FF2B5EF4-FFF2-40B4-BE49-F238E27FC236}">
                  <a16:creationId xmlns:a16="http://schemas.microsoft.com/office/drawing/2014/main" id="{C64275D6-6EA1-4964-9130-2A23F8D5F82E}"/>
                </a:ext>
              </a:extLst>
            </p:cNvPr>
            <p:cNvSpPr/>
            <p:nvPr/>
          </p:nvSpPr>
          <p:spPr>
            <a:xfrm>
              <a:off x="7642450" y="4375705"/>
              <a:ext cx="2091165" cy="830997"/>
            </a:xfrm>
            <a:prstGeom prst="rect">
              <a:avLst/>
            </a:prstGeom>
            <a:noFill/>
          </p:spPr>
          <p:txBody>
            <a:bodyPr wrap="square" rtlCol="0">
              <a:spAutoFit/>
            </a:bodyPr>
            <a:lstStyle/>
            <a:p>
              <a:pPr algn="ctr"/>
              <a:r>
                <a:rPr lang="en-US" altLang="ko-KR" sz="16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v</a:t>
              </a:r>
              <a:r>
                <a:rPr lang="en-US" altLang="ko-KR" sz="16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iews.py</a:t>
              </a:r>
            </a:p>
            <a:p>
              <a:pPr algn="ctr"/>
              <a:r>
                <a:rPr lang="ko-KR" altLang="en-US" sz="1600" spc="-12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고객님께 온 요청을 받고</a:t>
              </a:r>
              <a:endParaRPr lang="en-US" altLang="ko-KR" sz="1600" spc="-12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endParaRPr>
            </a:p>
            <a:p>
              <a:pPr algn="ctr"/>
              <a:r>
                <a:rPr lang="ko-KR" altLang="en-US" sz="1600" spc="-12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처리하는 부분</a:t>
              </a:r>
              <a:endParaRPr lang="ko-KR" altLang="en-US" sz="1600" spc="-12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endParaRPr>
            </a:p>
          </p:txBody>
        </p:sp>
        <p:pic>
          <p:nvPicPr>
            <p:cNvPr id="22" name="그림 21"/>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8427033" y="3731704"/>
              <a:ext cx="522000" cy="522000"/>
            </a:xfrm>
            <a:prstGeom prst="rect">
              <a:avLst/>
            </a:prstGeom>
          </p:spPr>
        </p:pic>
      </p:grpSp>
      <p:cxnSp>
        <p:nvCxnSpPr>
          <p:cNvPr id="23" name="직선 연결선 22"/>
          <p:cNvCxnSpPr/>
          <p:nvPr/>
        </p:nvCxnSpPr>
        <p:spPr>
          <a:xfrm>
            <a:off x="1507373" y="3854058"/>
            <a:ext cx="786926" cy="920744"/>
          </a:xfrm>
          <a:prstGeom prst="line">
            <a:avLst/>
          </a:prstGeom>
          <a:ln>
            <a:solidFill>
              <a:schemeClr val="bg2">
                <a:lumMod val="75000"/>
              </a:schemeClr>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24" name="직선 연결선 23"/>
          <p:cNvCxnSpPr/>
          <p:nvPr/>
        </p:nvCxnSpPr>
        <p:spPr>
          <a:xfrm flipV="1">
            <a:off x="2982131" y="4028488"/>
            <a:ext cx="1256554" cy="746314"/>
          </a:xfrm>
          <a:prstGeom prst="line">
            <a:avLst/>
          </a:prstGeom>
          <a:ln w="28575">
            <a:solidFill>
              <a:srgbClr val="FF0000"/>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25" name="직선 연결선 24"/>
          <p:cNvCxnSpPr/>
          <p:nvPr/>
        </p:nvCxnSpPr>
        <p:spPr>
          <a:xfrm rot="10800000" flipV="1">
            <a:off x="3046453" y="4137730"/>
            <a:ext cx="1256554" cy="746314"/>
          </a:xfrm>
          <a:prstGeom prst="line">
            <a:avLst/>
          </a:prstGeom>
          <a:ln w="28575">
            <a:solidFill>
              <a:srgbClr val="FF0000"/>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26" name="직선 연결선 25"/>
          <p:cNvCxnSpPr/>
          <p:nvPr/>
        </p:nvCxnSpPr>
        <p:spPr>
          <a:xfrm rot="10800000">
            <a:off x="1406685" y="3918615"/>
            <a:ext cx="786926" cy="920744"/>
          </a:xfrm>
          <a:prstGeom prst="line">
            <a:avLst/>
          </a:prstGeom>
          <a:ln>
            <a:solidFill>
              <a:schemeClr val="bg2">
                <a:lumMod val="75000"/>
              </a:schemeClr>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5924552" y="2964133"/>
            <a:ext cx="4868640" cy="830997"/>
          </a:xfrm>
          <a:prstGeom prst="rect">
            <a:avLst/>
          </a:prstGeom>
          <a:noFill/>
        </p:spPr>
        <p:txBody>
          <a:bodyPr wrap="none" rtlCol="0">
            <a:spAutoFit/>
          </a:bodyPr>
          <a:lstStyle/>
          <a:p>
            <a:r>
              <a:rPr lang="ko-KR" altLang="en-US" sz="1600" dirty="0" smtClean="0">
                <a:solidFill>
                  <a:srgbClr val="FF0000"/>
                </a:solidFill>
                <a:latin typeface="10X10" panose="020D0604000000000000" pitchFamily="50" charset="-127"/>
                <a:ea typeface="10X10" panose="020D0604000000000000" pitchFamily="50" charset="-127"/>
              </a:rPr>
              <a:t>유저가 다음 페이지를 </a:t>
            </a:r>
            <a:r>
              <a:rPr lang="en-US" altLang="ko-KR" sz="1600" dirty="0" smtClean="0">
                <a:solidFill>
                  <a:srgbClr val="FF0000"/>
                </a:solidFill>
                <a:latin typeface="10X10" panose="020D0604000000000000" pitchFamily="50" charset="-127"/>
                <a:ea typeface="10X10" panose="020D0604000000000000" pitchFamily="50" charset="-127"/>
              </a:rPr>
              <a:t>view</a:t>
            </a:r>
            <a:r>
              <a:rPr lang="ko-KR" altLang="en-US" sz="1600" dirty="0" smtClean="0">
                <a:solidFill>
                  <a:srgbClr val="FF0000"/>
                </a:solidFill>
                <a:latin typeface="10X10" panose="020D0604000000000000" pitchFamily="50" charset="-127"/>
                <a:ea typeface="10X10" panose="020D0604000000000000" pitchFamily="50" charset="-127"/>
              </a:rPr>
              <a:t>에 요청하고</a:t>
            </a:r>
            <a:endParaRPr lang="en-US" altLang="ko-KR" sz="1600" dirty="0">
              <a:solidFill>
                <a:srgbClr val="FF0000"/>
              </a:solidFill>
              <a:latin typeface="10X10" panose="020D0604000000000000" pitchFamily="50" charset="-127"/>
              <a:ea typeface="10X10" panose="020D0604000000000000" pitchFamily="50" charset="-127"/>
            </a:endParaRPr>
          </a:p>
          <a:p>
            <a:r>
              <a:rPr lang="ko-KR" altLang="en-US" sz="1600" dirty="0" smtClean="0">
                <a:solidFill>
                  <a:srgbClr val="FF0000"/>
                </a:solidFill>
                <a:latin typeface="10X10" panose="020D0604000000000000" pitchFamily="50" charset="-127"/>
                <a:ea typeface="10X10" panose="020D0604000000000000" pitchFamily="50" charset="-127"/>
              </a:rPr>
              <a:t>페이지가 이동하는 방식</a:t>
            </a:r>
            <a:r>
              <a:rPr lang="ko-KR" altLang="en-US" sz="1600" dirty="0" smtClean="0">
                <a:latin typeface="10X10" panose="020D0604000000000000" pitchFamily="50" charset="-127"/>
                <a:ea typeface="10X10" panose="020D0604000000000000" pitchFamily="50" charset="-127"/>
              </a:rPr>
              <a:t>에는 여러 가지가 있습니다</a:t>
            </a:r>
            <a:r>
              <a:rPr lang="en-US" altLang="ko-KR" sz="1600" dirty="0" smtClean="0">
                <a:latin typeface="10X10" panose="020D0604000000000000" pitchFamily="50" charset="-127"/>
                <a:ea typeface="10X10" panose="020D0604000000000000" pitchFamily="50" charset="-127"/>
              </a:rPr>
              <a:t>.</a:t>
            </a:r>
          </a:p>
          <a:p>
            <a:r>
              <a:rPr lang="ko-KR" altLang="en-US" sz="1600" dirty="0" smtClean="0">
                <a:latin typeface="10X10" panose="020D0604000000000000" pitchFamily="50" charset="-127"/>
                <a:ea typeface="10X10" panose="020D0604000000000000" pitchFamily="50" charset="-127"/>
              </a:rPr>
              <a:t>그 중 가장 대표적인 것이 </a:t>
            </a:r>
            <a:r>
              <a:rPr lang="en-US" altLang="ko-KR" sz="1600" dirty="0" smtClean="0">
                <a:solidFill>
                  <a:srgbClr val="FF0000"/>
                </a:solidFill>
                <a:latin typeface="10X10" panose="020D0604000000000000" pitchFamily="50" charset="-127"/>
                <a:ea typeface="10X10" panose="020D0604000000000000" pitchFamily="50" charset="-127"/>
              </a:rPr>
              <a:t>GET</a:t>
            </a:r>
            <a:r>
              <a:rPr lang="en-US" altLang="ko-KR" sz="1600" dirty="0" smtClean="0">
                <a:latin typeface="10X10" panose="020D0604000000000000" pitchFamily="50" charset="-127"/>
                <a:ea typeface="10X10" panose="020D0604000000000000" pitchFamily="50" charset="-127"/>
              </a:rPr>
              <a:t> </a:t>
            </a:r>
            <a:r>
              <a:rPr lang="ko-KR" altLang="en-US" sz="1600" dirty="0" smtClean="0">
                <a:latin typeface="10X10" panose="020D0604000000000000" pitchFamily="50" charset="-127"/>
                <a:ea typeface="10X10" panose="020D0604000000000000" pitchFamily="50" charset="-127"/>
              </a:rPr>
              <a:t>방식과 </a:t>
            </a:r>
            <a:r>
              <a:rPr lang="en-US" altLang="ko-KR" sz="1600" dirty="0" smtClean="0">
                <a:solidFill>
                  <a:srgbClr val="FF0000"/>
                </a:solidFill>
                <a:latin typeface="10X10" panose="020D0604000000000000" pitchFamily="50" charset="-127"/>
                <a:ea typeface="10X10" panose="020D0604000000000000" pitchFamily="50" charset="-127"/>
              </a:rPr>
              <a:t>POST </a:t>
            </a:r>
            <a:r>
              <a:rPr lang="ko-KR" altLang="en-US" sz="1600" dirty="0" smtClean="0">
                <a:latin typeface="10X10" panose="020D0604000000000000" pitchFamily="50" charset="-127"/>
                <a:ea typeface="10X10" panose="020D0604000000000000" pitchFamily="50" charset="-127"/>
              </a:rPr>
              <a:t>방식입니다</a:t>
            </a:r>
            <a:r>
              <a:rPr lang="en-US" altLang="ko-KR" sz="1600" dirty="0" smtClean="0">
                <a:latin typeface="10X10" panose="020D0604000000000000" pitchFamily="50" charset="-127"/>
                <a:ea typeface="10X10" panose="020D0604000000000000" pitchFamily="50" charset="-127"/>
              </a:rPr>
              <a:t>.</a:t>
            </a:r>
          </a:p>
        </p:txBody>
      </p:sp>
    </p:spTree>
    <p:extLst>
      <p:ext uri="{BB962C8B-B14F-4D97-AF65-F5344CB8AC3E}">
        <p14:creationId xmlns:p14="http://schemas.microsoft.com/office/powerpoint/2010/main" val="75969453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7" name="직선 연결선 56">
            <a:extLst>
              <a:ext uri="{FF2B5EF4-FFF2-40B4-BE49-F238E27FC236}">
                <a16:creationId xmlns:a16="http://schemas.microsoft.com/office/drawing/2014/main" id="{106B2A86-44CB-49BC-BDB2-D10827C1B20C}"/>
              </a:ext>
            </a:extLst>
          </p:cNvPr>
          <p:cNvCxnSpPr>
            <a:cxnSpLocks/>
          </p:cNvCxnSpPr>
          <p:nvPr/>
        </p:nvCxnSpPr>
        <p:spPr>
          <a:xfrm>
            <a:off x="0" y="1409700"/>
            <a:ext cx="11964988" cy="0"/>
          </a:xfrm>
          <a:prstGeom prst="line">
            <a:avLst/>
          </a:prstGeom>
          <a:ln w="22225">
            <a:solidFill>
              <a:srgbClr val="5E97E1"/>
            </a:solidFill>
            <a:tailEnd type="none" w="lg" len="lg"/>
          </a:ln>
        </p:spPr>
        <p:style>
          <a:lnRef idx="1">
            <a:schemeClr val="accent1"/>
          </a:lnRef>
          <a:fillRef idx="0">
            <a:schemeClr val="accent1"/>
          </a:fillRef>
          <a:effectRef idx="0">
            <a:schemeClr val="accent1"/>
          </a:effectRef>
          <a:fontRef idx="minor">
            <a:schemeClr val="tx1"/>
          </a:fontRef>
        </p:style>
      </p:cxnSp>
      <p:sp>
        <p:nvSpPr>
          <p:cNvPr id="58" name="직사각형 57">
            <a:extLst>
              <a:ext uri="{FF2B5EF4-FFF2-40B4-BE49-F238E27FC236}">
                <a16:creationId xmlns:a16="http://schemas.microsoft.com/office/drawing/2014/main" id="{7F54E38F-9565-44C2-95EB-B56A5E7E1804}"/>
              </a:ext>
            </a:extLst>
          </p:cNvPr>
          <p:cNvSpPr/>
          <p:nvPr/>
        </p:nvSpPr>
        <p:spPr>
          <a:xfrm>
            <a:off x="140610" y="377190"/>
            <a:ext cx="1186543" cy="276999"/>
          </a:xfrm>
          <a:prstGeom prst="rect">
            <a:avLst/>
          </a:prstGeom>
        </p:spPr>
        <p:txBody>
          <a:bodyPr wrap="none">
            <a:spAutoFit/>
          </a:bodyPr>
          <a:lstStyle/>
          <a:p>
            <a:r>
              <a:rPr lang="ko-KR" altLang="en-US" sz="12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대망의 </a:t>
            </a:r>
            <a:r>
              <a:rPr lang="en-US" altLang="ko-KR" sz="12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CR </a:t>
            </a:r>
            <a:r>
              <a:rPr lang="ko-KR" altLang="en-US" sz="12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세션</a:t>
            </a:r>
            <a:endParaRPr lang="ko-KR" altLang="en-US" sz="12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endParaRPr>
          </a:p>
        </p:txBody>
      </p:sp>
      <p:cxnSp>
        <p:nvCxnSpPr>
          <p:cNvPr id="63" name="직선 연결선 62">
            <a:extLst>
              <a:ext uri="{FF2B5EF4-FFF2-40B4-BE49-F238E27FC236}">
                <a16:creationId xmlns:a16="http://schemas.microsoft.com/office/drawing/2014/main" id="{1C0C02F1-5017-4501-9EEC-656A101CF9CD}"/>
              </a:ext>
            </a:extLst>
          </p:cNvPr>
          <p:cNvCxnSpPr>
            <a:cxnSpLocks/>
          </p:cNvCxnSpPr>
          <p:nvPr/>
        </p:nvCxnSpPr>
        <p:spPr>
          <a:xfrm flipH="1">
            <a:off x="11892067" y="883444"/>
            <a:ext cx="4658" cy="537518"/>
          </a:xfrm>
          <a:prstGeom prst="line">
            <a:avLst/>
          </a:prstGeom>
          <a:ln w="152400">
            <a:solidFill>
              <a:srgbClr val="5E97E1"/>
            </a:solidFill>
            <a:tailEnd type="none" w="lg" len="lg"/>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1687216-9C76-4F29-934C-F430DF40C5FA}"/>
              </a:ext>
            </a:extLst>
          </p:cNvPr>
          <p:cNvSpPr txBox="1"/>
          <p:nvPr/>
        </p:nvSpPr>
        <p:spPr>
          <a:xfrm>
            <a:off x="108999" y="578130"/>
            <a:ext cx="684803" cy="830997"/>
          </a:xfrm>
          <a:prstGeom prst="rect">
            <a:avLst/>
          </a:prstGeom>
          <a:noFill/>
        </p:spPr>
        <p:txBody>
          <a:bodyPr wrap="none" rtlCol="0">
            <a:spAutoFit/>
          </a:bodyPr>
          <a:lstStyle/>
          <a:p>
            <a:r>
              <a:rPr lang="en-US" altLang="ko-KR" sz="48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3</a:t>
            </a:r>
            <a:r>
              <a:rPr lang="en-US" altLang="ko-KR" sz="48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a:t>
            </a:r>
            <a:endParaRPr lang="ko-KR" altLang="en-US" sz="48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endParaRPr>
          </a:p>
        </p:txBody>
      </p:sp>
      <p:sp>
        <p:nvSpPr>
          <p:cNvPr id="9" name="직사각형 8">
            <a:extLst>
              <a:ext uri="{FF2B5EF4-FFF2-40B4-BE49-F238E27FC236}">
                <a16:creationId xmlns:a16="http://schemas.microsoft.com/office/drawing/2014/main" id="{8A2DE3A2-AD53-4BE7-9961-6DEFBBF5BB84}"/>
              </a:ext>
            </a:extLst>
          </p:cNvPr>
          <p:cNvSpPr/>
          <p:nvPr/>
        </p:nvSpPr>
        <p:spPr>
          <a:xfrm>
            <a:off x="778113" y="578130"/>
            <a:ext cx="4300473" cy="830997"/>
          </a:xfrm>
          <a:prstGeom prst="rect">
            <a:avLst/>
          </a:prstGeom>
        </p:spPr>
        <p:txBody>
          <a:bodyPr wrap="none">
            <a:spAutoFit/>
          </a:bodyPr>
          <a:lstStyle/>
          <a:p>
            <a:r>
              <a:rPr lang="en-US" altLang="ko-KR" sz="48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Create </a:t>
            </a:r>
            <a:r>
              <a:rPr lang="en-US" altLang="ko-KR" sz="24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GET, POST </a:t>
            </a:r>
            <a:r>
              <a:rPr lang="ko-KR" altLang="en-US" sz="24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방식</a:t>
            </a:r>
            <a:endParaRPr lang="ko-KR" altLang="en-US" sz="11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endParaRPr>
          </a:p>
        </p:txBody>
      </p:sp>
      <p:sp>
        <p:nvSpPr>
          <p:cNvPr id="26" name="직사각형 25">
            <a:extLst>
              <a:ext uri="{FF2B5EF4-FFF2-40B4-BE49-F238E27FC236}">
                <a16:creationId xmlns:a16="http://schemas.microsoft.com/office/drawing/2014/main" id="{88BF0B2A-0E8E-469A-9124-502BC5667022}"/>
              </a:ext>
            </a:extLst>
          </p:cNvPr>
          <p:cNvSpPr/>
          <p:nvPr/>
        </p:nvSpPr>
        <p:spPr>
          <a:xfrm>
            <a:off x="352104" y="1719180"/>
            <a:ext cx="1346178" cy="410306"/>
          </a:xfrm>
          <a:prstGeom prst="rect">
            <a:avLst/>
          </a:prstGeom>
          <a:solidFill>
            <a:srgbClr val="5E97E1">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직사각형 9"/>
          <p:cNvSpPr/>
          <p:nvPr/>
        </p:nvSpPr>
        <p:spPr>
          <a:xfrm>
            <a:off x="331327" y="1695272"/>
            <a:ext cx="1393330" cy="461665"/>
          </a:xfrm>
          <a:prstGeom prst="rect">
            <a:avLst/>
          </a:prstGeom>
        </p:spPr>
        <p:txBody>
          <a:bodyPr wrap="none">
            <a:spAutoFit/>
          </a:bodyPr>
          <a:lstStyle/>
          <a:p>
            <a:r>
              <a:rPr lang="en-US" altLang="ko-KR" sz="2400" dirty="0" smtClean="0">
                <a:latin typeface="10X10" panose="020D0604000000000000" pitchFamily="50" charset="-127"/>
                <a:ea typeface="10X10" panose="020D0604000000000000" pitchFamily="50" charset="-127"/>
              </a:rPr>
              <a:t>GET </a:t>
            </a:r>
            <a:r>
              <a:rPr lang="ko-KR" altLang="en-US" sz="2400" dirty="0" smtClean="0">
                <a:latin typeface="10X10" panose="020D0604000000000000" pitchFamily="50" charset="-127"/>
                <a:ea typeface="10X10" panose="020D0604000000000000" pitchFamily="50" charset="-127"/>
              </a:rPr>
              <a:t>방식</a:t>
            </a:r>
            <a:endParaRPr lang="ko-KR" altLang="en-US" sz="2400" dirty="0"/>
          </a:p>
        </p:txBody>
      </p:sp>
      <p:grpSp>
        <p:nvGrpSpPr>
          <p:cNvPr id="35" name="그룹 34"/>
          <p:cNvGrpSpPr/>
          <p:nvPr/>
        </p:nvGrpSpPr>
        <p:grpSpPr>
          <a:xfrm>
            <a:off x="300031" y="2321806"/>
            <a:ext cx="11591939" cy="4351556"/>
            <a:chOff x="300128" y="2321806"/>
            <a:chExt cx="11591939" cy="4351556"/>
          </a:xfrm>
        </p:grpSpPr>
        <p:grpSp>
          <p:nvGrpSpPr>
            <p:cNvPr id="25" name="그룹 24"/>
            <p:cNvGrpSpPr/>
            <p:nvPr/>
          </p:nvGrpSpPr>
          <p:grpSpPr>
            <a:xfrm>
              <a:off x="3726023" y="2717669"/>
              <a:ext cx="4367099" cy="3034183"/>
              <a:chOff x="3798944" y="2902307"/>
              <a:chExt cx="4367099" cy="3034183"/>
            </a:xfrm>
          </p:grpSpPr>
          <p:pic>
            <p:nvPicPr>
              <p:cNvPr id="12" name="그림 11"/>
              <p:cNvPicPr>
                <a:picLocks noChangeAspect="1"/>
              </p:cNvPicPr>
              <p:nvPr/>
            </p:nvPicPr>
            <p:blipFill rotWithShape="1">
              <a:blip r:embed="rId3"/>
              <a:srcRect t="4109" b="4854"/>
              <a:stretch/>
            </p:blipFill>
            <p:spPr>
              <a:xfrm>
                <a:off x="4266499" y="2902307"/>
                <a:ext cx="3632019" cy="1859862"/>
              </a:xfrm>
              <a:prstGeom prst="rect">
                <a:avLst/>
              </a:prstGeom>
            </p:spPr>
          </p:pic>
          <p:pic>
            <p:nvPicPr>
              <p:cNvPr id="20" name="그림 19"/>
              <p:cNvPicPr>
                <a:picLocks noChangeAspect="1"/>
              </p:cNvPicPr>
              <p:nvPr/>
            </p:nvPicPr>
            <p:blipFill rotWithShape="1">
              <a:blip r:embed="rId3"/>
              <a:srcRect l="8879" t="4242" r="64177" b="92423"/>
              <a:stretch/>
            </p:blipFill>
            <p:spPr>
              <a:xfrm>
                <a:off x="3798944" y="4990161"/>
                <a:ext cx="4367099" cy="304037"/>
              </a:xfrm>
              <a:prstGeom prst="rect">
                <a:avLst/>
              </a:prstGeom>
            </p:spPr>
          </p:pic>
          <p:sp>
            <p:nvSpPr>
              <p:cNvPr id="28" name="타원 27"/>
              <p:cNvSpPr/>
              <p:nvPr/>
            </p:nvSpPr>
            <p:spPr>
              <a:xfrm>
                <a:off x="6014249" y="4850753"/>
                <a:ext cx="2151794" cy="561155"/>
              </a:xfrm>
              <a:prstGeom prst="ellipse">
                <a:avLst/>
              </a:prstGeom>
              <a:noFill/>
              <a:ln w="28575">
                <a:solidFill>
                  <a:srgbClr val="5E97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TextBox 20"/>
              <p:cNvSpPr txBox="1"/>
              <p:nvPr/>
            </p:nvSpPr>
            <p:spPr>
              <a:xfrm>
                <a:off x="3798944" y="5351715"/>
                <a:ext cx="3265638" cy="584775"/>
              </a:xfrm>
              <a:prstGeom prst="rect">
                <a:avLst/>
              </a:prstGeom>
              <a:noFill/>
            </p:spPr>
            <p:txBody>
              <a:bodyPr wrap="none" rtlCol="0">
                <a:spAutoFit/>
              </a:bodyPr>
              <a:lstStyle/>
              <a:p>
                <a:r>
                  <a:rPr lang="en-US" altLang="ko-KR" sz="1600" dirty="0" smtClean="0">
                    <a:latin typeface="10X10" panose="020D0604000000000000" pitchFamily="50" charset="-127"/>
                    <a:ea typeface="10X10" panose="020D0604000000000000" pitchFamily="50" charset="-127"/>
                  </a:rPr>
                  <a:t>= </a:t>
                </a:r>
                <a:r>
                  <a:rPr lang="ko-KR" altLang="en-US" sz="1600" dirty="0" err="1" smtClean="0">
                    <a:latin typeface="10X10" panose="020D0604000000000000" pitchFamily="50" charset="-127"/>
                    <a:ea typeface="10X10" panose="020D0604000000000000" pitchFamily="50" charset="-127"/>
                  </a:rPr>
                  <a:t>요일별</a:t>
                </a:r>
                <a:r>
                  <a:rPr lang="ko-KR" altLang="en-US" sz="1600" dirty="0" smtClean="0">
                    <a:latin typeface="10X10" panose="020D0604000000000000" pitchFamily="50" charset="-127"/>
                    <a:ea typeface="10X10" panose="020D0604000000000000" pitchFamily="50" charset="-127"/>
                  </a:rPr>
                  <a:t> 웹툰 中</a:t>
                </a:r>
                <a:endParaRPr lang="en-US" altLang="ko-KR" sz="1600" dirty="0" smtClean="0">
                  <a:latin typeface="10X10" panose="020D0604000000000000" pitchFamily="50" charset="-127"/>
                  <a:ea typeface="10X10" panose="020D0604000000000000" pitchFamily="50" charset="-127"/>
                </a:endParaRPr>
              </a:p>
              <a:p>
                <a:r>
                  <a:rPr lang="en-US" altLang="ko-KR" sz="1600" dirty="0" smtClean="0">
                    <a:latin typeface="10X10" panose="020D0604000000000000" pitchFamily="50" charset="-127"/>
                    <a:ea typeface="10X10" panose="020D0604000000000000" pitchFamily="50" charset="-127"/>
                  </a:rPr>
                  <a:t>“</a:t>
                </a:r>
                <a:r>
                  <a:rPr lang="ko-KR" altLang="en-US" sz="1600" dirty="0" smtClean="0">
                    <a:latin typeface="10X10" panose="020D0604000000000000" pitchFamily="50" charset="-127"/>
                    <a:ea typeface="10X10" panose="020D0604000000000000" pitchFamily="50" charset="-127"/>
                  </a:rPr>
                  <a:t>요일</a:t>
                </a:r>
                <a:r>
                  <a:rPr lang="en-US" altLang="ko-KR" sz="1600" dirty="0" smtClean="0">
                    <a:latin typeface="10X10" panose="020D0604000000000000" pitchFamily="50" charset="-127"/>
                    <a:ea typeface="10X10" panose="020D0604000000000000" pitchFamily="50" charset="-127"/>
                  </a:rPr>
                  <a:t>”</a:t>
                </a:r>
                <a:r>
                  <a:rPr lang="ko-KR" altLang="en-US" sz="1600" dirty="0" smtClean="0">
                    <a:latin typeface="10X10" panose="020D0604000000000000" pitchFamily="50" charset="-127"/>
                    <a:ea typeface="10X10" panose="020D0604000000000000" pitchFamily="50" charset="-127"/>
                  </a:rPr>
                  <a:t>이 </a:t>
                </a:r>
                <a:r>
                  <a:rPr lang="en-US" altLang="ko-KR" sz="1600" dirty="0" smtClean="0">
                    <a:latin typeface="10X10" panose="020D0604000000000000" pitchFamily="50" charset="-127"/>
                    <a:ea typeface="10X10" panose="020D0604000000000000" pitchFamily="50" charset="-127"/>
                  </a:rPr>
                  <a:t>“</a:t>
                </a:r>
                <a:r>
                  <a:rPr lang="ko-KR" altLang="en-US" sz="1600" dirty="0" smtClean="0">
                    <a:latin typeface="10X10" panose="020D0604000000000000" pitchFamily="50" charset="-127"/>
                    <a:ea typeface="10X10" panose="020D0604000000000000" pitchFamily="50" charset="-127"/>
                  </a:rPr>
                  <a:t>월요일</a:t>
                </a:r>
                <a:r>
                  <a:rPr lang="en-US" altLang="ko-KR" sz="1600" dirty="0" smtClean="0">
                    <a:latin typeface="10X10" panose="020D0604000000000000" pitchFamily="50" charset="-127"/>
                    <a:ea typeface="10X10" panose="020D0604000000000000" pitchFamily="50" charset="-127"/>
                  </a:rPr>
                  <a:t>”</a:t>
                </a:r>
                <a:r>
                  <a:rPr lang="ko-KR" altLang="en-US" sz="1600" dirty="0" smtClean="0">
                    <a:latin typeface="10X10" panose="020D0604000000000000" pitchFamily="50" charset="-127"/>
                    <a:ea typeface="10X10" panose="020D0604000000000000" pitchFamily="50" charset="-127"/>
                  </a:rPr>
                  <a:t>인 웹툰 목록 페이지</a:t>
                </a:r>
                <a:endParaRPr lang="en-US" altLang="ko-KR" sz="1600" dirty="0" smtClean="0">
                  <a:latin typeface="10X10" panose="020D0604000000000000" pitchFamily="50" charset="-127"/>
                  <a:ea typeface="10X10" panose="020D0604000000000000" pitchFamily="50" charset="-127"/>
                </a:endParaRPr>
              </a:p>
            </p:txBody>
          </p:sp>
        </p:grpSp>
        <p:grpSp>
          <p:nvGrpSpPr>
            <p:cNvPr id="23" name="그룹 22"/>
            <p:cNvGrpSpPr/>
            <p:nvPr/>
          </p:nvGrpSpPr>
          <p:grpSpPr>
            <a:xfrm>
              <a:off x="300128" y="2321806"/>
              <a:ext cx="3560299" cy="2652994"/>
              <a:chOff x="373049" y="2506444"/>
              <a:chExt cx="3560299" cy="2652994"/>
            </a:xfrm>
          </p:grpSpPr>
          <p:pic>
            <p:nvPicPr>
              <p:cNvPr id="7" name="그림 6"/>
              <p:cNvPicPr>
                <a:picLocks noChangeAspect="1"/>
              </p:cNvPicPr>
              <p:nvPr/>
            </p:nvPicPr>
            <p:blipFill rotWithShape="1">
              <a:blip r:embed="rId4"/>
              <a:srcRect l="-32" t="4013" r="175" b="5064"/>
              <a:stretch/>
            </p:blipFill>
            <p:spPr>
              <a:xfrm>
                <a:off x="404248" y="2506444"/>
                <a:ext cx="3529100" cy="1807527"/>
              </a:xfrm>
              <a:prstGeom prst="rect">
                <a:avLst/>
              </a:prstGeom>
            </p:spPr>
          </p:pic>
          <p:pic>
            <p:nvPicPr>
              <p:cNvPr id="18" name="그림 17"/>
              <p:cNvPicPr>
                <a:picLocks noChangeAspect="1"/>
              </p:cNvPicPr>
              <p:nvPr/>
            </p:nvPicPr>
            <p:blipFill rotWithShape="1">
              <a:blip r:embed="rId4"/>
              <a:srcRect l="8633" t="4327" r="69922" b="91954"/>
              <a:stretch/>
            </p:blipFill>
            <p:spPr>
              <a:xfrm>
                <a:off x="404248" y="4479915"/>
                <a:ext cx="3529100" cy="344302"/>
              </a:xfrm>
              <a:prstGeom prst="rect">
                <a:avLst/>
              </a:prstGeom>
            </p:spPr>
          </p:pic>
          <p:sp>
            <p:nvSpPr>
              <p:cNvPr id="19" name="타원 18"/>
              <p:cNvSpPr/>
              <p:nvPr/>
            </p:nvSpPr>
            <p:spPr>
              <a:xfrm>
                <a:off x="2623713" y="4371489"/>
                <a:ext cx="1250034" cy="561155"/>
              </a:xfrm>
              <a:prstGeom prst="ellipse">
                <a:avLst/>
              </a:prstGeom>
              <a:noFill/>
              <a:ln w="28575">
                <a:solidFill>
                  <a:srgbClr val="5E97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직사각형 21"/>
              <p:cNvSpPr/>
              <p:nvPr/>
            </p:nvSpPr>
            <p:spPr>
              <a:xfrm>
                <a:off x="373049" y="4820884"/>
                <a:ext cx="1917513" cy="338554"/>
              </a:xfrm>
              <a:prstGeom prst="rect">
                <a:avLst/>
              </a:prstGeom>
            </p:spPr>
            <p:txBody>
              <a:bodyPr wrap="none">
                <a:spAutoFit/>
              </a:bodyPr>
              <a:lstStyle/>
              <a:p>
                <a:r>
                  <a:rPr lang="en-US" altLang="ko-KR" sz="1600" dirty="0" smtClean="0">
                    <a:latin typeface="10X10" panose="020D0604000000000000" pitchFamily="50" charset="-127"/>
                    <a:ea typeface="10X10" panose="020D0604000000000000" pitchFamily="50" charset="-127"/>
                  </a:rPr>
                  <a:t>= </a:t>
                </a:r>
                <a:r>
                  <a:rPr lang="ko-KR" altLang="en-US" sz="1600" dirty="0" err="1" smtClean="0">
                    <a:latin typeface="10X10" panose="020D0604000000000000" pitchFamily="50" charset="-127"/>
                    <a:ea typeface="10X10" panose="020D0604000000000000" pitchFamily="50" charset="-127"/>
                  </a:rPr>
                  <a:t>요일별</a:t>
                </a:r>
                <a:r>
                  <a:rPr lang="ko-KR" altLang="en-US" sz="1600" dirty="0" smtClean="0">
                    <a:latin typeface="10X10" panose="020D0604000000000000" pitchFamily="50" charset="-127"/>
                    <a:ea typeface="10X10" panose="020D0604000000000000" pitchFamily="50" charset="-127"/>
                  </a:rPr>
                  <a:t> </a:t>
                </a:r>
                <a:r>
                  <a:rPr lang="ko-KR" altLang="en-US" sz="1600" dirty="0">
                    <a:latin typeface="10X10" panose="020D0604000000000000" pitchFamily="50" charset="-127"/>
                    <a:ea typeface="10X10" panose="020D0604000000000000" pitchFamily="50" charset="-127"/>
                  </a:rPr>
                  <a:t>웹툰 페이지</a:t>
                </a:r>
              </a:p>
            </p:txBody>
          </p:sp>
        </p:grpSp>
        <p:grpSp>
          <p:nvGrpSpPr>
            <p:cNvPr id="34" name="그룹 33"/>
            <p:cNvGrpSpPr/>
            <p:nvPr/>
          </p:nvGrpSpPr>
          <p:grpSpPr>
            <a:xfrm>
              <a:off x="6869115" y="3875592"/>
              <a:ext cx="5022952" cy="2797770"/>
              <a:chOff x="6869115" y="3875592"/>
              <a:chExt cx="5022952" cy="2797770"/>
            </a:xfrm>
          </p:grpSpPr>
          <p:pic>
            <p:nvPicPr>
              <p:cNvPr id="16" name="그림 15"/>
              <p:cNvPicPr>
                <a:picLocks noChangeAspect="1"/>
              </p:cNvPicPr>
              <p:nvPr/>
            </p:nvPicPr>
            <p:blipFill rotWithShape="1">
              <a:blip r:embed="rId5"/>
              <a:srcRect t="3959" b="5382"/>
              <a:stretch/>
            </p:blipFill>
            <p:spPr>
              <a:xfrm>
                <a:off x="8158748" y="3875592"/>
                <a:ext cx="3647146" cy="1859862"/>
              </a:xfrm>
              <a:prstGeom prst="rect">
                <a:avLst/>
              </a:prstGeom>
            </p:spPr>
          </p:pic>
          <p:pic>
            <p:nvPicPr>
              <p:cNvPr id="24" name="그림 23"/>
              <p:cNvPicPr>
                <a:picLocks noChangeAspect="1"/>
              </p:cNvPicPr>
              <p:nvPr/>
            </p:nvPicPr>
            <p:blipFill rotWithShape="1">
              <a:blip r:embed="rId5"/>
              <a:srcRect l="8876" t="4417" r="59451" b="92229"/>
              <a:stretch/>
            </p:blipFill>
            <p:spPr>
              <a:xfrm>
                <a:off x="6873040" y="5809369"/>
                <a:ext cx="5019027" cy="298941"/>
              </a:xfrm>
              <a:prstGeom prst="rect">
                <a:avLst/>
              </a:prstGeom>
            </p:spPr>
          </p:pic>
          <p:sp>
            <p:nvSpPr>
              <p:cNvPr id="31" name="TextBox 30"/>
              <p:cNvSpPr txBox="1"/>
              <p:nvPr/>
            </p:nvSpPr>
            <p:spPr>
              <a:xfrm>
                <a:off x="6869115" y="6088587"/>
                <a:ext cx="4910190" cy="584775"/>
              </a:xfrm>
              <a:prstGeom prst="rect">
                <a:avLst/>
              </a:prstGeom>
              <a:noFill/>
            </p:spPr>
            <p:txBody>
              <a:bodyPr wrap="none" rtlCol="0">
                <a:spAutoFit/>
              </a:bodyPr>
              <a:lstStyle/>
              <a:p>
                <a:r>
                  <a:rPr lang="en-US" altLang="ko-KR" sz="1600" dirty="0" smtClean="0">
                    <a:latin typeface="10X10" panose="020D0604000000000000" pitchFamily="50" charset="-127"/>
                    <a:ea typeface="10X10" panose="020D0604000000000000" pitchFamily="50" charset="-127"/>
                  </a:rPr>
                  <a:t>= “</a:t>
                </a:r>
                <a:r>
                  <a:rPr lang="ko-KR" altLang="en-US" sz="1600" dirty="0" smtClean="0">
                    <a:latin typeface="10X10" panose="020D0604000000000000" pitchFamily="50" charset="-127"/>
                    <a:ea typeface="10X10" panose="020D0604000000000000" pitchFamily="50" charset="-127"/>
                  </a:rPr>
                  <a:t>요일</a:t>
                </a:r>
                <a:r>
                  <a:rPr lang="en-US" altLang="ko-KR" sz="1600" dirty="0" smtClean="0">
                    <a:latin typeface="10X10" panose="020D0604000000000000" pitchFamily="50" charset="-127"/>
                    <a:ea typeface="10X10" panose="020D0604000000000000" pitchFamily="50" charset="-127"/>
                  </a:rPr>
                  <a:t>”</a:t>
                </a:r>
                <a:r>
                  <a:rPr lang="ko-KR" altLang="en-US" sz="1600" dirty="0" smtClean="0">
                    <a:latin typeface="10X10" panose="020D0604000000000000" pitchFamily="50" charset="-127"/>
                    <a:ea typeface="10X10" panose="020D0604000000000000" pitchFamily="50" charset="-127"/>
                  </a:rPr>
                  <a:t>이 </a:t>
                </a:r>
                <a:r>
                  <a:rPr lang="en-US" altLang="ko-KR" sz="1600" dirty="0" smtClean="0">
                    <a:latin typeface="10X10" panose="020D0604000000000000" pitchFamily="50" charset="-127"/>
                    <a:ea typeface="10X10" panose="020D0604000000000000" pitchFamily="50" charset="-127"/>
                  </a:rPr>
                  <a:t>“</a:t>
                </a:r>
                <a:r>
                  <a:rPr lang="ko-KR" altLang="en-US" sz="1600" dirty="0" smtClean="0">
                    <a:latin typeface="10X10" panose="020D0604000000000000" pitchFamily="50" charset="-127"/>
                    <a:ea typeface="10X10" panose="020D0604000000000000" pitchFamily="50" charset="-127"/>
                  </a:rPr>
                  <a:t>월요일</a:t>
                </a:r>
                <a:r>
                  <a:rPr lang="en-US" altLang="ko-KR" sz="1600" dirty="0" smtClean="0">
                    <a:latin typeface="10X10" panose="020D0604000000000000" pitchFamily="50" charset="-127"/>
                    <a:ea typeface="10X10" panose="020D0604000000000000" pitchFamily="50" charset="-127"/>
                  </a:rPr>
                  <a:t>”</a:t>
                </a:r>
                <a:r>
                  <a:rPr lang="ko-KR" altLang="en-US" sz="1600" dirty="0" smtClean="0">
                    <a:latin typeface="10X10" panose="020D0604000000000000" pitchFamily="50" charset="-127"/>
                    <a:ea typeface="10X10" panose="020D0604000000000000" pitchFamily="50" charset="-127"/>
                  </a:rPr>
                  <a:t>인 웹툰 中</a:t>
                </a:r>
                <a:endParaRPr lang="en-US" altLang="ko-KR" sz="1600" dirty="0" smtClean="0">
                  <a:latin typeface="10X10" panose="020D0604000000000000" pitchFamily="50" charset="-127"/>
                  <a:ea typeface="10X10" panose="020D0604000000000000" pitchFamily="50" charset="-127"/>
                </a:endParaRPr>
              </a:p>
              <a:p>
                <a:r>
                  <a:rPr lang="en-US" altLang="ko-KR" sz="1600" dirty="0" smtClean="0">
                    <a:latin typeface="10X10" panose="020D0604000000000000" pitchFamily="50" charset="-127"/>
                    <a:ea typeface="10X10" panose="020D0604000000000000" pitchFamily="50" charset="-127"/>
                  </a:rPr>
                  <a:t>“</a:t>
                </a:r>
                <a:r>
                  <a:rPr lang="ko-KR" altLang="en-US" sz="1600" dirty="0" smtClean="0">
                    <a:latin typeface="10X10" panose="020D0604000000000000" pitchFamily="50" charset="-127"/>
                    <a:ea typeface="10X10" panose="020D0604000000000000" pitchFamily="50" charset="-127"/>
                  </a:rPr>
                  <a:t>고유번호</a:t>
                </a:r>
                <a:r>
                  <a:rPr lang="en-US" altLang="ko-KR" sz="1600" dirty="0" smtClean="0">
                    <a:latin typeface="10X10" panose="020D0604000000000000" pitchFamily="50" charset="-127"/>
                    <a:ea typeface="10X10" panose="020D0604000000000000" pitchFamily="50" charset="-127"/>
                  </a:rPr>
                  <a:t>”</a:t>
                </a:r>
                <a:r>
                  <a:rPr lang="ko-KR" altLang="en-US" sz="1600" dirty="0" smtClean="0">
                    <a:latin typeface="10X10" panose="020D0604000000000000" pitchFamily="50" charset="-127"/>
                    <a:ea typeface="10X10" panose="020D0604000000000000" pitchFamily="50" charset="-127"/>
                  </a:rPr>
                  <a:t>가 </a:t>
                </a:r>
                <a:r>
                  <a:rPr lang="en-US" altLang="ko-KR" sz="1600" dirty="0" smtClean="0">
                    <a:latin typeface="10X10" panose="020D0604000000000000" pitchFamily="50" charset="-127"/>
                    <a:ea typeface="10X10" panose="020D0604000000000000" pitchFamily="50" charset="-127"/>
                  </a:rPr>
                  <a:t>“679519”</a:t>
                </a:r>
                <a:r>
                  <a:rPr lang="ko-KR" altLang="en-US" sz="1600" dirty="0" smtClean="0">
                    <a:latin typeface="10X10" panose="020D0604000000000000" pitchFamily="50" charset="-127"/>
                    <a:ea typeface="10X10" panose="020D0604000000000000" pitchFamily="50" charset="-127"/>
                  </a:rPr>
                  <a:t>인</a:t>
                </a:r>
                <a:r>
                  <a:rPr lang="en-US" altLang="ko-KR" sz="1600" dirty="0" smtClean="0">
                    <a:latin typeface="10X10" panose="020D0604000000000000" pitchFamily="50" charset="-127"/>
                    <a:ea typeface="10X10" panose="020D0604000000000000" pitchFamily="50" charset="-127"/>
                  </a:rPr>
                  <a:t> </a:t>
                </a:r>
                <a:r>
                  <a:rPr lang="ko-KR" altLang="en-US" sz="1600" dirty="0" smtClean="0">
                    <a:latin typeface="10X10" panose="020D0604000000000000" pitchFamily="50" charset="-127"/>
                    <a:ea typeface="10X10" panose="020D0604000000000000" pitchFamily="50" charset="-127"/>
                  </a:rPr>
                  <a:t>웹툰</a:t>
                </a:r>
                <a:r>
                  <a:rPr lang="en-US" altLang="ko-KR" sz="1600" dirty="0" smtClean="0">
                    <a:latin typeface="10X10" panose="020D0604000000000000" pitchFamily="50" charset="-127"/>
                    <a:ea typeface="10X10" panose="020D0604000000000000" pitchFamily="50" charset="-127"/>
                  </a:rPr>
                  <a:t>(=</a:t>
                </a:r>
                <a:r>
                  <a:rPr lang="ko-KR" altLang="en-US" sz="1600" dirty="0" err="1" smtClean="0">
                    <a:latin typeface="10X10" panose="020D0604000000000000" pitchFamily="50" charset="-127"/>
                    <a:ea typeface="10X10" panose="020D0604000000000000" pitchFamily="50" charset="-127"/>
                  </a:rPr>
                  <a:t>대학일기</a:t>
                </a:r>
                <a:r>
                  <a:rPr lang="en-US" altLang="ko-KR" sz="1600" dirty="0" smtClean="0">
                    <a:latin typeface="10X10" panose="020D0604000000000000" pitchFamily="50" charset="-127"/>
                    <a:ea typeface="10X10" panose="020D0604000000000000" pitchFamily="50" charset="-127"/>
                  </a:rPr>
                  <a:t>)</a:t>
                </a:r>
                <a:r>
                  <a:rPr lang="ko-KR" altLang="en-US" sz="1600" dirty="0" smtClean="0">
                    <a:latin typeface="10X10" panose="020D0604000000000000" pitchFamily="50" charset="-127"/>
                    <a:ea typeface="10X10" panose="020D0604000000000000" pitchFamily="50" charset="-127"/>
                  </a:rPr>
                  <a:t>의 목록 페이지</a:t>
                </a:r>
                <a:endParaRPr lang="en-US" altLang="ko-KR" sz="1600" dirty="0" smtClean="0">
                  <a:latin typeface="10X10" panose="020D0604000000000000" pitchFamily="50" charset="-127"/>
                  <a:ea typeface="10X10" panose="020D0604000000000000" pitchFamily="50" charset="-127"/>
                </a:endParaRPr>
              </a:p>
            </p:txBody>
          </p:sp>
          <p:sp>
            <p:nvSpPr>
              <p:cNvPr id="37" name="타원 36"/>
              <p:cNvSpPr/>
              <p:nvPr/>
            </p:nvSpPr>
            <p:spPr>
              <a:xfrm>
                <a:off x="9039151" y="5682609"/>
                <a:ext cx="2805780" cy="559930"/>
              </a:xfrm>
              <a:prstGeom prst="ellipse">
                <a:avLst/>
              </a:prstGeom>
              <a:noFill/>
              <a:ln w="28575">
                <a:solidFill>
                  <a:srgbClr val="5E97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spTree>
    <p:extLst>
      <p:ext uri="{BB962C8B-B14F-4D97-AF65-F5344CB8AC3E}">
        <p14:creationId xmlns:p14="http://schemas.microsoft.com/office/powerpoint/2010/main" val="384884148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5" name="직선 연결선 24"/>
          <p:cNvCxnSpPr>
            <a:stCxn id="2" idx="6"/>
            <a:endCxn id="57" idx="2"/>
          </p:cNvCxnSpPr>
          <p:nvPr/>
        </p:nvCxnSpPr>
        <p:spPr>
          <a:xfrm>
            <a:off x="4102615" y="3766457"/>
            <a:ext cx="3986770"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687216-9C76-4F29-934C-F430DF40C5FA}"/>
              </a:ext>
            </a:extLst>
          </p:cNvPr>
          <p:cNvSpPr txBox="1"/>
          <p:nvPr/>
        </p:nvSpPr>
        <p:spPr>
          <a:xfrm>
            <a:off x="108999" y="578130"/>
            <a:ext cx="753732" cy="830997"/>
          </a:xfrm>
          <a:prstGeom prst="rect">
            <a:avLst/>
          </a:prstGeom>
          <a:noFill/>
        </p:spPr>
        <p:txBody>
          <a:bodyPr wrap="none" rtlCol="0">
            <a:spAutoFit/>
          </a:bodyPr>
          <a:lstStyle/>
          <a:p>
            <a:r>
              <a:rPr lang="en-US" altLang="ko-KR" sz="48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0.</a:t>
            </a:r>
            <a:endParaRPr lang="ko-KR" altLang="en-US" sz="48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endParaRPr>
          </a:p>
        </p:txBody>
      </p:sp>
      <p:cxnSp>
        <p:nvCxnSpPr>
          <p:cNvPr id="49" name="직선 연결선 48">
            <a:extLst>
              <a:ext uri="{FF2B5EF4-FFF2-40B4-BE49-F238E27FC236}">
                <a16:creationId xmlns:a16="http://schemas.microsoft.com/office/drawing/2014/main" id="{106B2A86-44CB-49BC-BDB2-D10827C1B20C}"/>
              </a:ext>
            </a:extLst>
          </p:cNvPr>
          <p:cNvCxnSpPr>
            <a:cxnSpLocks/>
          </p:cNvCxnSpPr>
          <p:nvPr/>
        </p:nvCxnSpPr>
        <p:spPr>
          <a:xfrm>
            <a:off x="0" y="1409700"/>
            <a:ext cx="11964988" cy="0"/>
          </a:xfrm>
          <a:prstGeom prst="line">
            <a:avLst/>
          </a:prstGeom>
          <a:ln w="22225">
            <a:solidFill>
              <a:srgbClr val="5E97E1"/>
            </a:solidFill>
            <a:tailEnd type="none" w="lg" len="lg"/>
          </a:ln>
        </p:spPr>
        <p:style>
          <a:lnRef idx="1">
            <a:schemeClr val="accent1"/>
          </a:lnRef>
          <a:fillRef idx="0">
            <a:schemeClr val="accent1"/>
          </a:fillRef>
          <a:effectRef idx="0">
            <a:schemeClr val="accent1"/>
          </a:effectRef>
          <a:fontRef idx="minor">
            <a:schemeClr val="tx1"/>
          </a:fontRef>
        </p:style>
      </p:cxnSp>
      <p:sp>
        <p:nvSpPr>
          <p:cNvPr id="93" name="직사각형 92">
            <a:extLst>
              <a:ext uri="{FF2B5EF4-FFF2-40B4-BE49-F238E27FC236}">
                <a16:creationId xmlns:a16="http://schemas.microsoft.com/office/drawing/2014/main" id="{7F54E38F-9565-44C2-95EB-B56A5E7E1804}"/>
              </a:ext>
            </a:extLst>
          </p:cNvPr>
          <p:cNvSpPr/>
          <p:nvPr/>
        </p:nvSpPr>
        <p:spPr>
          <a:xfrm>
            <a:off x="140610" y="377190"/>
            <a:ext cx="1186543" cy="276999"/>
          </a:xfrm>
          <a:prstGeom prst="rect">
            <a:avLst/>
          </a:prstGeom>
        </p:spPr>
        <p:txBody>
          <a:bodyPr wrap="none">
            <a:spAutoFit/>
          </a:bodyPr>
          <a:lstStyle/>
          <a:p>
            <a:r>
              <a:rPr lang="ko-KR" altLang="en-US" sz="12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대망의 </a:t>
            </a:r>
            <a:r>
              <a:rPr lang="en-US" altLang="ko-KR" sz="12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CR </a:t>
            </a:r>
            <a:r>
              <a:rPr lang="ko-KR" altLang="en-US" sz="12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세션</a:t>
            </a:r>
            <a:endParaRPr lang="ko-KR" altLang="en-US" sz="12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endParaRPr>
          </a:p>
        </p:txBody>
      </p:sp>
      <p:sp>
        <p:nvSpPr>
          <p:cNvPr id="96" name="직사각형 95">
            <a:extLst>
              <a:ext uri="{FF2B5EF4-FFF2-40B4-BE49-F238E27FC236}">
                <a16:creationId xmlns:a16="http://schemas.microsoft.com/office/drawing/2014/main" id="{8A2DE3A2-AD53-4BE7-9961-6DEFBBF5BB84}"/>
              </a:ext>
            </a:extLst>
          </p:cNvPr>
          <p:cNvSpPr/>
          <p:nvPr/>
        </p:nvSpPr>
        <p:spPr>
          <a:xfrm>
            <a:off x="778113" y="578130"/>
            <a:ext cx="2736647" cy="830997"/>
          </a:xfrm>
          <a:prstGeom prst="rect">
            <a:avLst/>
          </a:prstGeom>
        </p:spPr>
        <p:txBody>
          <a:bodyPr wrap="none">
            <a:spAutoFit/>
          </a:bodyPr>
          <a:lstStyle/>
          <a:p>
            <a:r>
              <a:rPr lang="en-US" altLang="ko-KR" sz="48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MTV </a:t>
            </a:r>
            <a:r>
              <a:rPr lang="ko-KR" altLang="en-US" sz="48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패턴</a:t>
            </a:r>
            <a:endParaRPr lang="ko-KR" altLang="en-US" sz="48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endParaRPr>
          </a:p>
        </p:txBody>
      </p:sp>
      <p:cxnSp>
        <p:nvCxnSpPr>
          <p:cNvPr id="52" name="직선 연결선 51">
            <a:extLst>
              <a:ext uri="{FF2B5EF4-FFF2-40B4-BE49-F238E27FC236}">
                <a16:creationId xmlns:a16="http://schemas.microsoft.com/office/drawing/2014/main" id="{1C0C02F1-5017-4501-9EEC-656A101CF9CD}"/>
              </a:ext>
            </a:extLst>
          </p:cNvPr>
          <p:cNvCxnSpPr>
            <a:cxnSpLocks/>
          </p:cNvCxnSpPr>
          <p:nvPr/>
        </p:nvCxnSpPr>
        <p:spPr>
          <a:xfrm flipH="1">
            <a:off x="11892067" y="883444"/>
            <a:ext cx="4658" cy="537518"/>
          </a:xfrm>
          <a:prstGeom prst="line">
            <a:avLst/>
          </a:prstGeom>
          <a:ln w="152400">
            <a:solidFill>
              <a:srgbClr val="5E97E1"/>
            </a:solidFill>
            <a:tailEnd type="none" w="lg" len="lg"/>
          </a:ln>
        </p:spPr>
        <p:style>
          <a:lnRef idx="1">
            <a:schemeClr val="accent1"/>
          </a:lnRef>
          <a:fillRef idx="0">
            <a:schemeClr val="accent1"/>
          </a:fillRef>
          <a:effectRef idx="0">
            <a:schemeClr val="accent1"/>
          </a:effectRef>
          <a:fontRef idx="minor">
            <a:schemeClr val="tx1"/>
          </a:fontRef>
        </p:style>
      </p:cxnSp>
      <p:sp>
        <p:nvSpPr>
          <p:cNvPr id="2" name="타원 1">
            <a:extLst>
              <a:ext uri="{FF2B5EF4-FFF2-40B4-BE49-F238E27FC236}">
                <a16:creationId xmlns:a16="http://schemas.microsoft.com/office/drawing/2014/main" id="{C2A0BF4E-1012-4B44-988D-C6DF1ED6A8F7}"/>
              </a:ext>
            </a:extLst>
          </p:cNvPr>
          <p:cNvSpPr/>
          <p:nvPr/>
        </p:nvSpPr>
        <p:spPr>
          <a:xfrm>
            <a:off x="1903927" y="2667113"/>
            <a:ext cx="2198688" cy="2198688"/>
          </a:xfrm>
          <a:prstGeom prst="ellipse">
            <a:avLst/>
          </a:prstGeom>
          <a:solidFill>
            <a:srgbClr val="FAFAFA"/>
          </a:solidFill>
          <a:ln w="317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
        <p:nvSpPr>
          <p:cNvPr id="42" name="직사각형 41">
            <a:extLst>
              <a:ext uri="{FF2B5EF4-FFF2-40B4-BE49-F238E27FC236}">
                <a16:creationId xmlns:a16="http://schemas.microsoft.com/office/drawing/2014/main" id="{C64275D6-6EA1-4964-9130-2A23F8D5F82E}"/>
              </a:ext>
            </a:extLst>
          </p:cNvPr>
          <p:cNvSpPr/>
          <p:nvPr/>
        </p:nvSpPr>
        <p:spPr>
          <a:xfrm>
            <a:off x="2031379" y="3653223"/>
            <a:ext cx="1943782" cy="830997"/>
          </a:xfrm>
          <a:prstGeom prst="rect">
            <a:avLst/>
          </a:prstGeom>
          <a:noFill/>
        </p:spPr>
        <p:txBody>
          <a:bodyPr wrap="square" rtlCol="0">
            <a:spAutoFit/>
          </a:bodyPr>
          <a:lstStyle/>
          <a:p>
            <a:pPr algn="ctr"/>
            <a:r>
              <a:rPr lang="en-US" altLang="ko-KR" sz="16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Model</a:t>
            </a:r>
          </a:p>
          <a:p>
            <a:pPr algn="ctr"/>
            <a:r>
              <a:rPr lang="ko-KR" altLang="en-US" sz="1600" spc="-12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데이터를 다루는 녀석</a:t>
            </a:r>
            <a:endParaRPr lang="en-US" altLang="ko-KR" sz="1600" spc="-12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endParaRPr>
          </a:p>
          <a:p>
            <a:pPr algn="ctr"/>
            <a:r>
              <a:rPr lang="en-US" altLang="ko-KR" sz="1600" spc="-120" dirty="0" smtClean="0">
                <a:ln>
                  <a:solidFill>
                    <a:schemeClr val="accent1">
                      <a:shade val="50000"/>
                      <a:alpha val="0"/>
                    </a:schemeClr>
                  </a:solidFill>
                </a:ln>
                <a:solidFill>
                  <a:srgbClr val="FFDD74"/>
                </a:solidFill>
                <a:latin typeface="10X10" panose="020D0604000000000000" pitchFamily="50" charset="-127"/>
                <a:ea typeface="10X10" panose="020D0604000000000000" pitchFamily="50" charset="-127"/>
              </a:rPr>
              <a:t>= </a:t>
            </a:r>
            <a:r>
              <a:rPr lang="ko-KR" altLang="en-US" sz="1600" spc="-120" dirty="0" smtClean="0">
                <a:ln>
                  <a:solidFill>
                    <a:schemeClr val="accent1">
                      <a:shade val="50000"/>
                      <a:alpha val="0"/>
                    </a:schemeClr>
                  </a:solidFill>
                </a:ln>
                <a:solidFill>
                  <a:srgbClr val="FFDD74"/>
                </a:solidFill>
                <a:latin typeface="10X10" panose="020D0604000000000000" pitchFamily="50" charset="-127"/>
                <a:ea typeface="10X10" panose="020D0604000000000000" pitchFamily="50" charset="-127"/>
              </a:rPr>
              <a:t>요리사</a:t>
            </a:r>
            <a:endParaRPr lang="ko-KR" altLang="en-US" sz="1600" spc="-120" dirty="0">
              <a:ln>
                <a:solidFill>
                  <a:schemeClr val="accent1">
                    <a:shade val="50000"/>
                    <a:alpha val="0"/>
                  </a:schemeClr>
                </a:solidFill>
              </a:ln>
              <a:solidFill>
                <a:srgbClr val="FFDD74"/>
              </a:solidFill>
              <a:latin typeface="10X10" panose="020D0604000000000000" pitchFamily="50" charset="-127"/>
              <a:ea typeface="10X10" panose="020D0604000000000000" pitchFamily="50" charset="-127"/>
            </a:endParaRPr>
          </a:p>
        </p:txBody>
      </p:sp>
      <p:sp>
        <p:nvSpPr>
          <p:cNvPr id="51" name="타원 50">
            <a:extLst>
              <a:ext uri="{FF2B5EF4-FFF2-40B4-BE49-F238E27FC236}">
                <a16:creationId xmlns:a16="http://schemas.microsoft.com/office/drawing/2014/main" id="{C2A0BF4E-1012-4B44-988D-C6DF1ED6A8F7}"/>
              </a:ext>
            </a:extLst>
          </p:cNvPr>
          <p:cNvSpPr/>
          <p:nvPr/>
        </p:nvSpPr>
        <p:spPr>
          <a:xfrm>
            <a:off x="4996656" y="2667113"/>
            <a:ext cx="2198688" cy="2198688"/>
          </a:xfrm>
          <a:prstGeom prst="ellipse">
            <a:avLst/>
          </a:prstGeom>
          <a:solidFill>
            <a:srgbClr val="FAFAFA"/>
          </a:solidFill>
          <a:ln w="317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
        <p:nvSpPr>
          <p:cNvPr id="54" name="직사각형 53">
            <a:extLst>
              <a:ext uri="{FF2B5EF4-FFF2-40B4-BE49-F238E27FC236}">
                <a16:creationId xmlns:a16="http://schemas.microsoft.com/office/drawing/2014/main" id="{C64275D6-6EA1-4964-9130-2A23F8D5F82E}"/>
              </a:ext>
            </a:extLst>
          </p:cNvPr>
          <p:cNvSpPr/>
          <p:nvPr/>
        </p:nvSpPr>
        <p:spPr>
          <a:xfrm>
            <a:off x="5128122" y="3653223"/>
            <a:ext cx="1943782" cy="830997"/>
          </a:xfrm>
          <a:prstGeom prst="rect">
            <a:avLst/>
          </a:prstGeom>
          <a:noFill/>
        </p:spPr>
        <p:txBody>
          <a:bodyPr wrap="square" rtlCol="0">
            <a:spAutoFit/>
          </a:bodyPr>
          <a:lstStyle/>
          <a:p>
            <a:pPr algn="ctr"/>
            <a:r>
              <a:rPr lang="en-US" altLang="ko-KR" sz="16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Template</a:t>
            </a:r>
          </a:p>
          <a:p>
            <a:pPr algn="ctr"/>
            <a:r>
              <a:rPr lang="ko-KR" altLang="en-US" sz="1600" spc="-12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고객님께 보여줄 결과물</a:t>
            </a:r>
            <a:endParaRPr lang="en-US" altLang="ko-KR" sz="1600" spc="-12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endParaRPr>
          </a:p>
          <a:p>
            <a:pPr algn="ctr"/>
            <a:r>
              <a:rPr lang="en-US" altLang="ko-KR" sz="1600" spc="-120" dirty="0" smtClean="0">
                <a:ln>
                  <a:solidFill>
                    <a:schemeClr val="accent1">
                      <a:shade val="50000"/>
                      <a:alpha val="0"/>
                    </a:schemeClr>
                  </a:solidFill>
                </a:ln>
                <a:solidFill>
                  <a:srgbClr val="FFDD74"/>
                </a:solidFill>
                <a:latin typeface="10X10" panose="020D0604000000000000" pitchFamily="50" charset="-127"/>
                <a:ea typeface="10X10" panose="020D0604000000000000" pitchFamily="50" charset="-127"/>
              </a:rPr>
              <a:t>=</a:t>
            </a:r>
            <a:r>
              <a:rPr lang="ko-KR" altLang="en-US" sz="1600" spc="-120" dirty="0">
                <a:ln>
                  <a:solidFill>
                    <a:schemeClr val="accent1">
                      <a:shade val="50000"/>
                      <a:alpha val="0"/>
                    </a:schemeClr>
                  </a:solidFill>
                </a:ln>
                <a:solidFill>
                  <a:srgbClr val="FFDD74"/>
                </a:solidFill>
                <a:latin typeface="10X10" panose="020D0604000000000000" pitchFamily="50" charset="-127"/>
                <a:ea typeface="10X10" panose="020D0604000000000000" pitchFamily="50" charset="-127"/>
              </a:rPr>
              <a:t> </a:t>
            </a:r>
            <a:r>
              <a:rPr lang="ko-KR" altLang="en-US" sz="1600" spc="-120" dirty="0" smtClean="0">
                <a:ln>
                  <a:solidFill>
                    <a:schemeClr val="accent1">
                      <a:shade val="50000"/>
                      <a:alpha val="0"/>
                    </a:schemeClr>
                  </a:solidFill>
                </a:ln>
                <a:solidFill>
                  <a:srgbClr val="FFDD74"/>
                </a:solidFill>
                <a:latin typeface="10X10" panose="020D0604000000000000" pitchFamily="50" charset="-127"/>
                <a:ea typeface="10X10" panose="020D0604000000000000" pitchFamily="50" charset="-127"/>
              </a:rPr>
              <a:t>요리</a:t>
            </a:r>
            <a:endParaRPr lang="ko-KR" altLang="en-US" sz="1600" spc="-120" dirty="0">
              <a:ln>
                <a:solidFill>
                  <a:schemeClr val="accent1">
                    <a:shade val="50000"/>
                    <a:alpha val="0"/>
                  </a:schemeClr>
                </a:solidFill>
              </a:ln>
              <a:solidFill>
                <a:srgbClr val="FFDD74"/>
              </a:solidFill>
              <a:latin typeface="10X10" panose="020D0604000000000000" pitchFamily="50" charset="-127"/>
              <a:ea typeface="10X10" panose="020D0604000000000000" pitchFamily="50" charset="-127"/>
            </a:endParaRPr>
          </a:p>
        </p:txBody>
      </p:sp>
      <p:sp>
        <p:nvSpPr>
          <p:cNvPr id="57" name="타원 56">
            <a:extLst>
              <a:ext uri="{FF2B5EF4-FFF2-40B4-BE49-F238E27FC236}">
                <a16:creationId xmlns:a16="http://schemas.microsoft.com/office/drawing/2014/main" id="{C2A0BF4E-1012-4B44-988D-C6DF1ED6A8F7}"/>
              </a:ext>
            </a:extLst>
          </p:cNvPr>
          <p:cNvSpPr/>
          <p:nvPr/>
        </p:nvSpPr>
        <p:spPr>
          <a:xfrm>
            <a:off x="8089385" y="2667113"/>
            <a:ext cx="2198688" cy="2198688"/>
          </a:xfrm>
          <a:prstGeom prst="ellipse">
            <a:avLst/>
          </a:prstGeom>
          <a:solidFill>
            <a:srgbClr val="FAFAFA"/>
          </a:solidFill>
          <a:ln w="317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
        <p:nvSpPr>
          <p:cNvPr id="58" name="직사각형 57">
            <a:extLst>
              <a:ext uri="{FF2B5EF4-FFF2-40B4-BE49-F238E27FC236}">
                <a16:creationId xmlns:a16="http://schemas.microsoft.com/office/drawing/2014/main" id="{C64275D6-6EA1-4964-9130-2A23F8D5F82E}"/>
              </a:ext>
            </a:extLst>
          </p:cNvPr>
          <p:cNvSpPr/>
          <p:nvPr/>
        </p:nvSpPr>
        <p:spPr>
          <a:xfrm>
            <a:off x="8216838" y="3653223"/>
            <a:ext cx="1943782" cy="1077218"/>
          </a:xfrm>
          <a:prstGeom prst="rect">
            <a:avLst/>
          </a:prstGeom>
          <a:noFill/>
        </p:spPr>
        <p:txBody>
          <a:bodyPr wrap="square" rtlCol="0">
            <a:spAutoFit/>
          </a:bodyPr>
          <a:lstStyle/>
          <a:p>
            <a:pPr algn="ctr"/>
            <a:r>
              <a:rPr lang="en-US" altLang="ko-KR" sz="16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View</a:t>
            </a:r>
          </a:p>
          <a:p>
            <a:pPr algn="ctr"/>
            <a:r>
              <a:rPr lang="ko-KR" altLang="en-US" sz="1600" spc="-12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고객님께 요청을</a:t>
            </a:r>
            <a:endParaRPr lang="en-US" altLang="ko-KR" sz="1600" spc="-12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endParaRPr>
          </a:p>
          <a:p>
            <a:pPr algn="ctr"/>
            <a:r>
              <a:rPr lang="ko-KR" altLang="en-US" sz="1600" spc="-12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처리하는 부분</a:t>
            </a:r>
            <a:endParaRPr lang="en-US" altLang="ko-KR" sz="1600" spc="-12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endParaRPr>
          </a:p>
          <a:p>
            <a:pPr algn="ctr"/>
            <a:r>
              <a:rPr lang="en-US" altLang="ko-KR" sz="1600" spc="-120" dirty="0" smtClean="0">
                <a:ln>
                  <a:solidFill>
                    <a:schemeClr val="accent1">
                      <a:shade val="50000"/>
                      <a:alpha val="0"/>
                    </a:schemeClr>
                  </a:solidFill>
                </a:ln>
                <a:solidFill>
                  <a:srgbClr val="FFDD74"/>
                </a:solidFill>
                <a:latin typeface="10X10" panose="020D0604000000000000" pitchFamily="50" charset="-127"/>
                <a:ea typeface="10X10" panose="020D0604000000000000" pitchFamily="50" charset="-127"/>
              </a:rPr>
              <a:t>= </a:t>
            </a:r>
            <a:r>
              <a:rPr lang="ko-KR" altLang="en-US" sz="1600" spc="-120" dirty="0" smtClean="0">
                <a:ln>
                  <a:solidFill>
                    <a:schemeClr val="accent1">
                      <a:shade val="50000"/>
                      <a:alpha val="0"/>
                    </a:schemeClr>
                  </a:solidFill>
                </a:ln>
                <a:solidFill>
                  <a:srgbClr val="FFDD74"/>
                </a:solidFill>
                <a:latin typeface="10X10" panose="020D0604000000000000" pitchFamily="50" charset="-127"/>
                <a:ea typeface="10X10" panose="020D0604000000000000" pitchFamily="50" charset="-127"/>
              </a:rPr>
              <a:t>종업원</a:t>
            </a:r>
            <a:endParaRPr lang="ko-KR" altLang="en-US" sz="1600" spc="-120" dirty="0">
              <a:ln>
                <a:solidFill>
                  <a:schemeClr val="accent1">
                    <a:shade val="50000"/>
                    <a:alpha val="0"/>
                  </a:schemeClr>
                </a:solidFill>
              </a:ln>
              <a:solidFill>
                <a:srgbClr val="FFDD74"/>
              </a:solidFill>
              <a:latin typeface="10X10" panose="020D0604000000000000" pitchFamily="50" charset="-127"/>
              <a:ea typeface="10X10" panose="020D0604000000000000" pitchFamily="50" charset="-127"/>
            </a:endParaRPr>
          </a:p>
        </p:txBody>
      </p:sp>
      <p:pic>
        <p:nvPicPr>
          <p:cNvPr id="3" name="그림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37661" y="2922005"/>
            <a:ext cx="720000" cy="720000"/>
          </a:xfrm>
          <a:prstGeom prst="rect">
            <a:avLst/>
          </a:prstGeom>
        </p:spPr>
      </p:pic>
      <p:pic>
        <p:nvPicPr>
          <p:cNvPr id="4" name="그림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36000" y="2922005"/>
            <a:ext cx="720000" cy="720000"/>
          </a:xfrm>
          <a:prstGeom prst="rect">
            <a:avLst/>
          </a:prstGeom>
        </p:spPr>
      </p:pic>
      <p:pic>
        <p:nvPicPr>
          <p:cNvPr id="5" name="그림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28729" y="2920886"/>
            <a:ext cx="720000" cy="720000"/>
          </a:xfrm>
          <a:prstGeom prst="rect">
            <a:avLst/>
          </a:prstGeom>
        </p:spPr>
      </p:pic>
      <p:grpSp>
        <p:nvGrpSpPr>
          <p:cNvPr id="9" name="그룹 8"/>
          <p:cNvGrpSpPr/>
          <p:nvPr/>
        </p:nvGrpSpPr>
        <p:grpSpPr>
          <a:xfrm>
            <a:off x="320040" y="5412740"/>
            <a:ext cx="827681" cy="1014185"/>
            <a:chOff x="521244" y="4824912"/>
            <a:chExt cx="827681" cy="1014185"/>
          </a:xfrm>
        </p:grpSpPr>
        <p:pic>
          <p:nvPicPr>
            <p:cNvPr id="7" name="그림 6"/>
            <p:cNvPicPr>
              <a:picLocks noChangeAspect="1"/>
            </p:cNvPicPr>
            <p:nvPr/>
          </p:nvPicPr>
          <p:blipFill rotWithShape="1">
            <a:blip r:embed="rId6">
              <a:extLst>
                <a:ext uri="{28A0092B-C50C-407E-A947-70E740481C1C}">
                  <a14:useLocalDpi xmlns:a14="http://schemas.microsoft.com/office/drawing/2010/main" val="0"/>
                </a:ext>
              </a:extLst>
            </a:blip>
            <a:srcRect l="20886" r="21368"/>
            <a:stretch/>
          </p:blipFill>
          <p:spPr>
            <a:xfrm>
              <a:off x="521244" y="4824912"/>
              <a:ext cx="545311" cy="944321"/>
            </a:xfrm>
            <a:prstGeom prst="rect">
              <a:avLst/>
            </a:prstGeom>
          </p:spPr>
        </p:pic>
        <p:pic>
          <p:nvPicPr>
            <p:cNvPr id="8" name="그림 7"/>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807475" y="5297647"/>
              <a:ext cx="541450" cy="541450"/>
            </a:xfrm>
            <a:prstGeom prst="rect">
              <a:avLst/>
            </a:prstGeom>
          </p:spPr>
        </p:pic>
      </p:grpSp>
      <p:sp>
        <p:nvSpPr>
          <p:cNvPr id="29" name="직사각형 28">
            <a:extLst>
              <a:ext uri="{FF2B5EF4-FFF2-40B4-BE49-F238E27FC236}">
                <a16:creationId xmlns:a16="http://schemas.microsoft.com/office/drawing/2014/main" id="{C64275D6-6EA1-4964-9130-2A23F8D5F82E}"/>
              </a:ext>
            </a:extLst>
          </p:cNvPr>
          <p:cNvSpPr/>
          <p:nvPr/>
        </p:nvSpPr>
        <p:spPr>
          <a:xfrm>
            <a:off x="1174545" y="5595928"/>
            <a:ext cx="1943782" cy="830997"/>
          </a:xfrm>
          <a:prstGeom prst="rect">
            <a:avLst/>
          </a:prstGeom>
          <a:noFill/>
        </p:spPr>
        <p:txBody>
          <a:bodyPr wrap="square" rtlCol="0">
            <a:spAutoFit/>
          </a:bodyPr>
          <a:lstStyle/>
          <a:p>
            <a:r>
              <a:rPr lang="en-US" altLang="ko-KR" sz="16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Database</a:t>
            </a:r>
          </a:p>
          <a:p>
            <a:r>
              <a:rPr lang="ko-KR" altLang="en-US" sz="1600" spc="-12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데이터가 담긴 곳</a:t>
            </a:r>
            <a:endParaRPr lang="en-US" altLang="ko-KR" sz="1600" spc="-12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endParaRPr>
          </a:p>
          <a:p>
            <a:r>
              <a:rPr lang="en-US" altLang="ko-KR" sz="1600" spc="-120" dirty="0" smtClean="0">
                <a:ln>
                  <a:solidFill>
                    <a:schemeClr val="accent1">
                      <a:shade val="50000"/>
                      <a:alpha val="0"/>
                    </a:schemeClr>
                  </a:solidFill>
                </a:ln>
                <a:solidFill>
                  <a:srgbClr val="FFDD74"/>
                </a:solidFill>
                <a:latin typeface="10X10" panose="020D0604000000000000" pitchFamily="50" charset="-127"/>
                <a:ea typeface="10X10" panose="020D0604000000000000" pitchFamily="50" charset="-127"/>
              </a:rPr>
              <a:t>= </a:t>
            </a:r>
            <a:r>
              <a:rPr lang="ko-KR" altLang="en-US" sz="1600" spc="-120" dirty="0" smtClean="0">
                <a:ln>
                  <a:solidFill>
                    <a:schemeClr val="accent1">
                      <a:shade val="50000"/>
                      <a:alpha val="0"/>
                    </a:schemeClr>
                  </a:solidFill>
                </a:ln>
                <a:solidFill>
                  <a:srgbClr val="FFDD74"/>
                </a:solidFill>
                <a:latin typeface="10X10" panose="020D0604000000000000" pitchFamily="50" charset="-127"/>
                <a:ea typeface="10X10" panose="020D0604000000000000" pitchFamily="50" charset="-127"/>
              </a:rPr>
              <a:t>재료가 담긴 냉장고</a:t>
            </a:r>
            <a:endParaRPr lang="en-US" altLang="ko-KR" sz="1600" spc="-120" dirty="0" smtClean="0">
              <a:ln>
                <a:solidFill>
                  <a:schemeClr val="accent1">
                    <a:shade val="50000"/>
                    <a:alpha val="0"/>
                  </a:schemeClr>
                </a:solidFill>
              </a:ln>
              <a:solidFill>
                <a:srgbClr val="FFDD74"/>
              </a:solidFill>
              <a:latin typeface="10X10" panose="020D0604000000000000" pitchFamily="50" charset="-127"/>
              <a:ea typeface="10X10" panose="020D0604000000000000" pitchFamily="50" charset="-127"/>
            </a:endParaRPr>
          </a:p>
        </p:txBody>
      </p:sp>
    </p:spTree>
    <p:extLst>
      <p:ext uri="{BB962C8B-B14F-4D97-AF65-F5344CB8AC3E}">
        <p14:creationId xmlns:p14="http://schemas.microsoft.com/office/powerpoint/2010/main" val="287041848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7" name="직선 연결선 56">
            <a:extLst>
              <a:ext uri="{FF2B5EF4-FFF2-40B4-BE49-F238E27FC236}">
                <a16:creationId xmlns:a16="http://schemas.microsoft.com/office/drawing/2014/main" id="{106B2A86-44CB-49BC-BDB2-D10827C1B20C}"/>
              </a:ext>
            </a:extLst>
          </p:cNvPr>
          <p:cNvCxnSpPr>
            <a:cxnSpLocks/>
          </p:cNvCxnSpPr>
          <p:nvPr/>
        </p:nvCxnSpPr>
        <p:spPr>
          <a:xfrm>
            <a:off x="0" y="1409700"/>
            <a:ext cx="11964988" cy="0"/>
          </a:xfrm>
          <a:prstGeom prst="line">
            <a:avLst/>
          </a:prstGeom>
          <a:ln w="22225">
            <a:solidFill>
              <a:srgbClr val="5E97E1"/>
            </a:solidFill>
            <a:tailEnd type="none" w="lg" len="lg"/>
          </a:ln>
        </p:spPr>
        <p:style>
          <a:lnRef idx="1">
            <a:schemeClr val="accent1"/>
          </a:lnRef>
          <a:fillRef idx="0">
            <a:schemeClr val="accent1"/>
          </a:fillRef>
          <a:effectRef idx="0">
            <a:schemeClr val="accent1"/>
          </a:effectRef>
          <a:fontRef idx="minor">
            <a:schemeClr val="tx1"/>
          </a:fontRef>
        </p:style>
      </p:cxnSp>
      <p:sp>
        <p:nvSpPr>
          <p:cNvPr id="58" name="직사각형 57">
            <a:extLst>
              <a:ext uri="{FF2B5EF4-FFF2-40B4-BE49-F238E27FC236}">
                <a16:creationId xmlns:a16="http://schemas.microsoft.com/office/drawing/2014/main" id="{7F54E38F-9565-44C2-95EB-B56A5E7E1804}"/>
              </a:ext>
            </a:extLst>
          </p:cNvPr>
          <p:cNvSpPr/>
          <p:nvPr/>
        </p:nvSpPr>
        <p:spPr>
          <a:xfrm>
            <a:off x="140610" y="377190"/>
            <a:ext cx="1186543" cy="276999"/>
          </a:xfrm>
          <a:prstGeom prst="rect">
            <a:avLst/>
          </a:prstGeom>
        </p:spPr>
        <p:txBody>
          <a:bodyPr wrap="none">
            <a:spAutoFit/>
          </a:bodyPr>
          <a:lstStyle/>
          <a:p>
            <a:r>
              <a:rPr lang="ko-KR" altLang="en-US" sz="12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대망의 </a:t>
            </a:r>
            <a:r>
              <a:rPr lang="en-US" altLang="ko-KR" sz="12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CR </a:t>
            </a:r>
            <a:r>
              <a:rPr lang="ko-KR" altLang="en-US" sz="12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세션</a:t>
            </a:r>
            <a:endParaRPr lang="ko-KR" altLang="en-US" sz="12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endParaRPr>
          </a:p>
        </p:txBody>
      </p:sp>
      <p:cxnSp>
        <p:nvCxnSpPr>
          <p:cNvPr id="63" name="직선 연결선 62">
            <a:extLst>
              <a:ext uri="{FF2B5EF4-FFF2-40B4-BE49-F238E27FC236}">
                <a16:creationId xmlns:a16="http://schemas.microsoft.com/office/drawing/2014/main" id="{1C0C02F1-5017-4501-9EEC-656A101CF9CD}"/>
              </a:ext>
            </a:extLst>
          </p:cNvPr>
          <p:cNvCxnSpPr>
            <a:cxnSpLocks/>
          </p:cNvCxnSpPr>
          <p:nvPr/>
        </p:nvCxnSpPr>
        <p:spPr>
          <a:xfrm flipH="1">
            <a:off x="11892067" y="883444"/>
            <a:ext cx="4658" cy="537518"/>
          </a:xfrm>
          <a:prstGeom prst="line">
            <a:avLst/>
          </a:prstGeom>
          <a:ln w="152400">
            <a:solidFill>
              <a:srgbClr val="5E97E1"/>
            </a:solidFill>
            <a:tailEnd type="none" w="lg" len="lg"/>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1687216-9C76-4F29-934C-F430DF40C5FA}"/>
              </a:ext>
            </a:extLst>
          </p:cNvPr>
          <p:cNvSpPr txBox="1"/>
          <p:nvPr/>
        </p:nvSpPr>
        <p:spPr>
          <a:xfrm>
            <a:off x="108999" y="578130"/>
            <a:ext cx="684803" cy="830997"/>
          </a:xfrm>
          <a:prstGeom prst="rect">
            <a:avLst/>
          </a:prstGeom>
          <a:noFill/>
        </p:spPr>
        <p:txBody>
          <a:bodyPr wrap="none" rtlCol="0">
            <a:spAutoFit/>
          </a:bodyPr>
          <a:lstStyle/>
          <a:p>
            <a:r>
              <a:rPr lang="en-US" altLang="ko-KR" sz="48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3</a:t>
            </a:r>
            <a:r>
              <a:rPr lang="en-US" altLang="ko-KR" sz="48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a:t>
            </a:r>
            <a:endParaRPr lang="ko-KR" altLang="en-US" sz="48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endParaRPr>
          </a:p>
        </p:txBody>
      </p:sp>
      <p:sp>
        <p:nvSpPr>
          <p:cNvPr id="9" name="직사각형 8">
            <a:extLst>
              <a:ext uri="{FF2B5EF4-FFF2-40B4-BE49-F238E27FC236}">
                <a16:creationId xmlns:a16="http://schemas.microsoft.com/office/drawing/2014/main" id="{8A2DE3A2-AD53-4BE7-9961-6DEFBBF5BB84}"/>
              </a:ext>
            </a:extLst>
          </p:cNvPr>
          <p:cNvSpPr/>
          <p:nvPr/>
        </p:nvSpPr>
        <p:spPr>
          <a:xfrm>
            <a:off x="778113" y="578130"/>
            <a:ext cx="4300473" cy="830997"/>
          </a:xfrm>
          <a:prstGeom prst="rect">
            <a:avLst/>
          </a:prstGeom>
        </p:spPr>
        <p:txBody>
          <a:bodyPr wrap="none">
            <a:spAutoFit/>
          </a:bodyPr>
          <a:lstStyle/>
          <a:p>
            <a:r>
              <a:rPr lang="en-US" altLang="ko-KR" sz="48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Create </a:t>
            </a:r>
            <a:r>
              <a:rPr lang="en-US" altLang="ko-KR" sz="24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GET, POST </a:t>
            </a:r>
            <a:r>
              <a:rPr lang="ko-KR" altLang="en-US" sz="24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방식</a:t>
            </a:r>
            <a:endParaRPr lang="ko-KR" altLang="en-US" sz="11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endParaRPr>
          </a:p>
        </p:txBody>
      </p:sp>
      <p:sp>
        <p:nvSpPr>
          <p:cNvPr id="26" name="직사각형 25">
            <a:extLst>
              <a:ext uri="{FF2B5EF4-FFF2-40B4-BE49-F238E27FC236}">
                <a16:creationId xmlns:a16="http://schemas.microsoft.com/office/drawing/2014/main" id="{88BF0B2A-0E8E-469A-9124-502BC5667022}"/>
              </a:ext>
            </a:extLst>
          </p:cNvPr>
          <p:cNvSpPr/>
          <p:nvPr/>
        </p:nvSpPr>
        <p:spPr>
          <a:xfrm>
            <a:off x="352104" y="1719180"/>
            <a:ext cx="1346178" cy="410306"/>
          </a:xfrm>
          <a:prstGeom prst="rect">
            <a:avLst/>
          </a:prstGeom>
          <a:solidFill>
            <a:srgbClr val="5E97E1">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직사각형 9"/>
          <p:cNvSpPr/>
          <p:nvPr/>
        </p:nvSpPr>
        <p:spPr>
          <a:xfrm>
            <a:off x="331327" y="1695272"/>
            <a:ext cx="1393330" cy="461665"/>
          </a:xfrm>
          <a:prstGeom prst="rect">
            <a:avLst/>
          </a:prstGeom>
        </p:spPr>
        <p:txBody>
          <a:bodyPr wrap="none">
            <a:spAutoFit/>
          </a:bodyPr>
          <a:lstStyle/>
          <a:p>
            <a:r>
              <a:rPr lang="en-US" altLang="ko-KR" sz="2400" dirty="0" smtClean="0">
                <a:latin typeface="10X10" panose="020D0604000000000000" pitchFamily="50" charset="-127"/>
                <a:ea typeface="10X10" panose="020D0604000000000000" pitchFamily="50" charset="-127"/>
              </a:rPr>
              <a:t>GET </a:t>
            </a:r>
            <a:r>
              <a:rPr lang="ko-KR" altLang="en-US" sz="2400" dirty="0" smtClean="0">
                <a:latin typeface="10X10" panose="020D0604000000000000" pitchFamily="50" charset="-127"/>
                <a:ea typeface="10X10" panose="020D0604000000000000" pitchFamily="50" charset="-127"/>
              </a:rPr>
              <a:t>방식</a:t>
            </a:r>
            <a:endParaRPr lang="ko-KR" altLang="en-US" sz="2400" dirty="0"/>
          </a:p>
        </p:txBody>
      </p:sp>
      <p:grpSp>
        <p:nvGrpSpPr>
          <p:cNvPr id="25" name="그룹 24"/>
          <p:cNvGrpSpPr/>
          <p:nvPr/>
        </p:nvGrpSpPr>
        <p:grpSpPr>
          <a:xfrm>
            <a:off x="3726023" y="2717669"/>
            <a:ext cx="4367099" cy="3034183"/>
            <a:chOff x="3798944" y="2902307"/>
            <a:chExt cx="4367099" cy="3034183"/>
          </a:xfrm>
        </p:grpSpPr>
        <p:pic>
          <p:nvPicPr>
            <p:cNvPr id="12" name="그림 11"/>
            <p:cNvPicPr>
              <a:picLocks noChangeAspect="1"/>
            </p:cNvPicPr>
            <p:nvPr/>
          </p:nvPicPr>
          <p:blipFill rotWithShape="1">
            <a:blip r:embed="rId3"/>
            <a:srcRect t="4109" b="4854"/>
            <a:stretch/>
          </p:blipFill>
          <p:spPr>
            <a:xfrm>
              <a:off x="4266499" y="2902307"/>
              <a:ext cx="3632019" cy="1859862"/>
            </a:xfrm>
            <a:prstGeom prst="rect">
              <a:avLst/>
            </a:prstGeom>
          </p:spPr>
        </p:pic>
        <p:pic>
          <p:nvPicPr>
            <p:cNvPr id="20" name="그림 19"/>
            <p:cNvPicPr>
              <a:picLocks noChangeAspect="1"/>
            </p:cNvPicPr>
            <p:nvPr/>
          </p:nvPicPr>
          <p:blipFill rotWithShape="1">
            <a:blip r:embed="rId3"/>
            <a:srcRect l="8879" t="4242" r="64177" b="92423"/>
            <a:stretch/>
          </p:blipFill>
          <p:spPr>
            <a:xfrm>
              <a:off x="3798944" y="4990161"/>
              <a:ext cx="4367099" cy="304037"/>
            </a:xfrm>
            <a:prstGeom prst="rect">
              <a:avLst/>
            </a:prstGeom>
          </p:spPr>
        </p:pic>
        <p:sp>
          <p:nvSpPr>
            <p:cNvPr id="28" name="타원 27"/>
            <p:cNvSpPr/>
            <p:nvPr/>
          </p:nvSpPr>
          <p:spPr>
            <a:xfrm>
              <a:off x="6014249" y="4850753"/>
              <a:ext cx="2151794" cy="561155"/>
            </a:xfrm>
            <a:prstGeom prst="ellipse">
              <a:avLst/>
            </a:prstGeom>
            <a:noFill/>
            <a:ln w="28575">
              <a:solidFill>
                <a:srgbClr val="5E97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TextBox 20"/>
            <p:cNvSpPr txBox="1"/>
            <p:nvPr/>
          </p:nvSpPr>
          <p:spPr>
            <a:xfrm>
              <a:off x="3798944" y="5351715"/>
              <a:ext cx="3265638" cy="584775"/>
            </a:xfrm>
            <a:prstGeom prst="rect">
              <a:avLst/>
            </a:prstGeom>
            <a:noFill/>
          </p:spPr>
          <p:txBody>
            <a:bodyPr wrap="none" rtlCol="0">
              <a:spAutoFit/>
            </a:bodyPr>
            <a:lstStyle/>
            <a:p>
              <a:r>
                <a:rPr lang="en-US" altLang="ko-KR" sz="1600" dirty="0" smtClean="0">
                  <a:latin typeface="10X10" panose="020D0604000000000000" pitchFamily="50" charset="-127"/>
                  <a:ea typeface="10X10" panose="020D0604000000000000" pitchFamily="50" charset="-127"/>
                </a:rPr>
                <a:t>= </a:t>
              </a:r>
              <a:r>
                <a:rPr lang="ko-KR" altLang="en-US" sz="1600" dirty="0" err="1" smtClean="0">
                  <a:latin typeface="10X10" panose="020D0604000000000000" pitchFamily="50" charset="-127"/>
                  <a:ea typeface="10X10" panose="020D0604000000000000" pitchFamily="50" charset="-127"/>
                </a:rPr>
                <a:t>요일별</a:t>
              </a:r>
              <a:r>
                <a:rPr lang="ko-KR" altLang="en-US" sz="1600" dirty="0" smtClean="0">
                  <a:latin typeface="10X10" panose="020D0604000000000000" pitchFamily="50" charset="-127"/>
                  <a:ea typeface="10X10" panose="020D0604000000000000" pitchFamily="50" charset="-127"/>
                </a:rPr>
                <a:t> 웹툰 中</a:t>
              </a:r>
              <a:endParaRPr lang="en-US" altLang="ko-KR" sz="1600" dirty="0" smtClean="0">
                <a:latin typeface="10X10" panose="020D0604000000000000" pitchFamily="50" charset="-127"/>
                <a:ea typeface="10X10" panose="020D0604000000000000" pitchFamily="50" charset="-127"/>
              </a:endParaRPr>
            </a:p>
            <a:p>
              <a:r>
                <a:rPr lang="en-US" altLang="ko-KR" sz="1600" dirty="0" smtClean="0">
                  <a:latin typeface="10X10" panose="020D0604000000000000" pitchFamily="50" charset="-127"/>
                  <a:ea typeface="10X10" panose="020D0604000000000000" pitchFamily="50" charset="-127"/>
                </a:rPr>
                <a:t>“</a:t>
              </a:r>
              <a:r>
                <a:rPr lang="ko-KR" altLang="en-US" sz="1600" dirty="0" smtClean="0">
                  <a:latin typeface="10X10" panose="020D0604000000000000" pitchFamily="50" charset="-127"/>
                  <a:ea typeface="10X10" panose="020D0604000000000000" pitchFamily="50" charset="-127"/>
                </a:rPr>
                <a:t>요일</a:t>
              </a:r>
              <a:r>
                <a:rPr lang="en-US" altLang="ko-KR" sz="1600" dirty="0" smtClean="0">
                  <a:latin typeface="10X10" panose="020D0604000000000000" pitchFamily="50" charset="-127"/>
                  <a:ea typeface="10X10" panose="020D0604000000000000" pitchFamily="50" charset="-127"/>
                </a:rPr>
                <a:t>”</a:t>
              </a:r>
              <a:r>
                <a:rPr lang="ko-KR" altLang="en-US" sz="1600" dirty="0" smtClean="0">
                  <a:latin typeface="10X10" panose="020D0604000000000000" pitchFamily="50" charset="-127"/>
                  <a:ea typeface="10X10" panose="020D0604000000000000" pitchFamily="50" charset="-127"/>
                </a:rPr>
                <a:t>이 </a:t>
              </a:r>
              <a:r>
                <a:rPr lang="en-US" altLang="ko-KR" sz="1600" dirty="0" smtClean="0">
                  <a:latin typeface="10X10" panose="020D0604000000000000" pitchFamily="50" charset="-127"/>
                  <a:ea typeface="10X10" panose="020D0604000000000000" pitchFamily="50" charset="-127"/>
                </a:rPr>
                <a:t>“</a:t>
              </a:r>
              <a:r>
                <a:rPr lang="ko-KR" altLang="en-US" sz="1600" dirty="0" smtClean="0">
                  <a:latin typeface="10X10" panose="020D0604000000000000" pitchFamily="50" charset="-127"/>
                  <a:ea typeface="10X10" panose="020D0604000000000000" pitchFamily="50" charset="-127"/>
                </a:rPr>
                <a:t>월요일</a:t>
              </a:r>
              <a:r>
                <a:rPr lang="en-US" altLang="ko-KR" sz="1600" dirty="0" smtClean="0">
                  <a:latin typeface="10X10" panose="020D0604000000000000" pitchFamily="50" charset="-127"/>
                  <a:ea typeface="10X10" panose="020D0604000000000000" pitchFamily="50" charset="-127"/>
                </a:rPr>
                <a:t>”</a:t>
              </a:r>
              <a:r>
                <a:rPr lang="ko-KR" altLang="en-US" sz="1600" dirty="0" smtClean="0">
                  <a:latin typeface="10X10" panose="020D0604000000000000" pitchFamily="50" charset="-127"/>
                  <a:ea typeface="10X10" panose="020D0604000000000000" pitchFamily="50" charset="-127"/>
                </a:rPr>
                <a:t>인 웹툰 목록 페이지</a:t>
              </a:r>
              <a:endParaRPr lang="en-US" altLang="ko-KR" sz="1600" dirty="0" smtClean="0">
                <a:latin typeface="10X10" panose="020D0604000000000000" pitchFamily="50" charset="-127"/>
                <a:ea typeface="10X10" panose="020D0604000000000000" pitchFamily="50" charset="-127"/>
              </a:endParaRPr>
            </a:p>
          </p:txBody>
        </p:sp>
      </p:grpSp>
      <p:grpSp>
        <p:nvGrpSpPr>
          <p:cNvPr id="23" name="그룹 22"/>
          <p:cNvGrpSpPr/>
          <p:nvPr/>
        </p:nvGrpSpPr>
        <p:grpSpPr>
          <a:xfrm>
            <a:off x="300128" y="2321806"/>
            <a:ext cx="3560299" cy="2652994"/>
            <a:chOff x="373049" y="2506444"/>
            <a:chExt cx="3560299" cy="2652994"/>
          </a:xfrm>
        </p:grpSpPr>
        <p:pic>
          <p:nvPicPr>
            <p:cNvPr id="7" name="그림 6"/>
            <p:cNvPicPr>
              <a:picLocks noChangeAspect="1"/>
            </p:cNvPicPr>
            <p:nvPr/>
          </p:nvPicPr>
          <p:blipFill rotWithShape="1">
            <a:blip r:embed="rId4"/>
            <a:srcRect l="-32" t="4013" r="175" b="5064"/>
            <a:stretch/>
          </p:blipFill>
          <p:spPr>
            <a:xfrm>
              <a:off x="404248" y="2506444"/>
              <a:ext cx="3529100" cy="1807527"/>
            </a:xfrm>
            <a:prstGeom prst="rect">
              <a:avLst/>
            </a:prstGeom>
          </p:spPr>
        </p:pic>
        <p:pic>
          <p:nvPicPr>
            <p:cNvPr id="18" name="그림 17"/>
            <p:cNvPicPr>
              <a:picLocks noChangeAspect="1"/>
            </p:cNvPicPr>
            <p:nvPr/>
          </p:nvPicPr>
          <p:blipFill rotWithShape="1">
            <a:blip r:embed="rId4"/>
            <a:srcRect l="8633" t="4327" r="69922" b="91954"/>
            <a:stretch/>
          </p:blipFill>
          <p:spPr>
            <a:xfrm>
              <a:off x="404248" y="4479915"/>
              <a:ext cx="3529100" cy="344302"/>
            </a:xfrm>
            <a:prstGeom prst="rect">
              <a:avLst/>
            </a:prstGeom>
          </p:spPr>
        </p:pic>
        <p:sp>
          <p:nvSpPr>
            <p:cNvPr id="19" name="타원 18"/>
            <p:cNvSpPr/>
            <p:nvPr/>
          </p:nvSpPr>
          <p:spPr>
            <a:xfrm>
              <a:off x="2623713" y="4371489"/>
              <a:ext cx="1250034" cy="561155"/>
            </a:xfrm>
            <a:prstGeom prst="ellipse">
              <a:avLst/>
            </a:prstGeom>
            <a:noFill/>
            <a:ln w="28575">
              <a:solidFill>
                <a:srgbClr val="5E97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직사각형 21"/>
            <p:cNvSpPr/>
            <p:nvPr/>
          </p:nvSpPr>
          <p:spPr>
            <a:xfrm>
              <a:off x="373049" y="4820884"/>
              <a:ext cx="1917513" cy="338554"/>
            </a:xfrm>
            <a:prstGeom prst="rect">
              <a:avLst/>
            </a:prstGeom>
          </p:spPr>
          <p:txBody>
            <a:bodyPr wrap="none">
              <a:spAutoFit/>
            </a:bodyPr>
            <a:lstStyle/>
            <a:p>
              <a:r>
                <a:rPr lang="en-US" altLang="ko-KR" sz="1600" dirty="0" smtClean="0">
                  <a:latin typeface="10X10" panose="020D0604000000000000" pitchFamily="50" charset="-127"/>
                  <a:ea typeface="10X10" panose="020D0604000000000000" pitchFamily="50" charset="-127"/>
                </a:rPr>
                <a:t>= </a:t>
              </a:r>
              <a:r>
                <a:rPr lang="ko-KR" altLang="en-US" sz="1600" dirty="0" err="1" smtClean="0">
                  <a:latin typeface="10X10" panose="020D0604000000000000" pitchFamily="50" charset="-127"/>
                  <a:ea typeface="10X10" panose="020D0604000000000000" pitchFamily="50" charset="-127"/>
                </a:rPr>
                <a:t>요일별</a:t>
              </a:r>
              <a:r>
                <a:rPr lang="ko-KR" altLang="en-US" sz="1600" dirty="0" smtClean="0">
                  <a:latin typeface="10X10" panose="020D0604000000000000" pitchFamily="50" charset="-127"/>
                  <a:ea typeface="10X10" panose="020D0604000000000000" pitchFamily="50" charset="-127"/>
                </a:rPr>
                <a:t> </a:t>
              </a:r>
              <a:r>
                <a:rPr lang="ko-KR" altLang="en-US" sz="1600" dirty="0">
                  <a:latin typeface="10X10" panose="020D0604000000000000" pitchFamily="50" charset="-127"/>
                  <a:ea typeface="10X10" panose="020D0604000000000000" pitchFamily="50" charset="-127"/>
                </a:rPr>
                <a:t>웹툰 페이지</a:t>
              </a:r>
            </a:p>
          </p:txBody>
        </p:sp>
      </p:grpSp>
      <p:grpSp>
        <p:nvGrpSpPr>
          <p:cNvPr id="34" name="그룹 33"/>
          <p:cNvGrpSpPr/>
          <p:nvPr/>
        </p:nvGrpSpPr>
        <p:grpSpPr>
          <a:xfrm>
            <a:off x="6869115" y="3875592"/>
            <a:ext cx="5022952" cy="2797770"/>
            <a:chOff x="6869115" y="3875592"/>
            <a:chExt cx="5022952" cy="2797770"/>
          </a:xfrm>
        </p:grpSpPr>
        <p:pic>
          <p:nvPicPr>
            <p:cNvPr id="16" name="그림 15"/>
            <p:cNvPicPr>
              <a:picLocks noChangeAspect="1"/>
            </p:cNvPicPr>
            <p:nvPr/>
          </p:nvPicPr>
          <p:blipFill rotWithShape="1">
            <a:blip r:embed="rId5"/>
            <a:srcRect t="3959" b="5382"/>
            <a:stretch/>
          </p:blipFill>
          <p:spPr>
            <a:xfrm>
              <a:off x="8158748" y="3875592"/>
              <a:ext cx="3647146" cy="1859862"/>
            </a:xfrm>
            <a:prstGeom prst="rect">
              <a:avLst/>
            </a:prstGeom>
          </p:spPr>
        </p:pic>
        <p:pic>
          <p:nvPicPr>
            <p:cNvPr id="24" name="그림 23"/>
            <p:cNvPicPr>
              <a:picLocks noChangeAspect="1"/>
            </p:cNvPicPr>
            <p:nvPr/>
          </p:nvPicPr>
          <p:blipFill rotWithShape="1">
            <a:blip r:embed="rId5"/>
            <a:srcRect l="8876" t="4417" r="59451" b="92229"/>
            <a:stretch/>
          </p:blipFill>
          <p:spPr>
            <a:xfrm>
              <a:off x="6873040" y="5809369"/>
              <a:ext cx="5019027" cy="298941"/>
            </a:xfrm>
            <a:prstGeom prst="rect">
              <a:avLst/>
            </a:prstGeom>
          </p:spPr>
        </p:pic>
        <p:sp>
          <p:nvSpPr>
            <p:cNvPr id="31" name="TextBox 30"/>
            <p:cNvSpPr txBox="1"/>
            <p:nvPr/>
          </p:nvSpPr>
          <p:spPr>
            <a:xfrm>
              <a:off x="6869115" y="6088587"/>
              <a:ext cx="4910190" cy="584775"/>
            </a:xfrm>
            <a:prstGeom prst="rect">
              <a:avLst/>
            </a:prstGeom>
            <a:noFill/>
          </p:spPr>
          <p:txBody>
            <a:bodyPr wrap="none" rtlCol="0">
              <a:spAutoFit/>
            </a:bodyPr>
            <a:lstStyle/>
            <a:p>
              <a:r>
                <a:rPr lang="en-US" altLang="ko-KR" sz="1600" dirty="0" smtClean="0">
                  <a:latin typeface="10X10" panose="020D0604000000000000" pitchFamily="50" charset="-127"/>
                  <a:ea typeface="10X10" panose="020D0604000000000000" pitchFamily="50" charset="-127"/>
                </a:rPr>
                <a:t>= “</a:t>
              </a:r>
              <a:r>
                <a:rPr lang="ko-KR" altLang="en-US" sz="1600" dirty="0" smtClean="0">
                  <a:latin typeface="10X10" panose="020D0604000000000000" pitchFamily="50" charset="-127"/>
                  <a:ea typeface="10X10" panose="020D0604000000000000" pitchFamily="50" charset="-127"/>
                </a:rPr>
                <a:t>요일</a:t>
              </a:r>
              <a:r>
                <a:rPr lang="en-US" altLang="ko-KR" sz="1600" dirty="0" smtClean="0">
                  <a:latin typeface="10X10" panose="020D0604000000000000" pitchFamily="50" charset="-127"/>
                  <a:ea typeface="10X10" panose="020D0604000000000000" pitchFamily="50" charset="-127"/>
                </a:rPr>
                <a:t>”</a:t>
              </a:r>
              <a:r>
                <a:rPr lang="ko-KR" altLang="en-US" sz="1600" dirty="0" smtClean="0">
                  <a:latin typeface="10X10" panose="020D0604000000000000" pitchFamily="50" charset="-127"/>
                  <a:ea typeface="10X10" panose="020D0604000000000000" pitchFamily="50" charset="-127"/>
                </a:rPr>
                <a:t>이 </a:t>
              </a:r>
              <a:r>
                <a:rPr lang="en-US" altLang="ko-KR" sz="1600" dirty="0" smtClean="0">
                  <a:latin typeface="10X10" panose="020D0604000000000000" pitchFamily="50" charset="-127"/>
                  <a:ea typeface="10X10" panose="020D0604000000000000" pitchFamily="50" charset="-127"/>
                </a:rPr>
                <a:t>“</a:t>
              </a:r>
              <a:r>
                <a:rPr lang="ko-KR" altLang="en-US" sz="1600" dirty="0" smtClean="0">
                  <a:latin typeface="10X10" panose="020D0604000000000000" pitchFamily="50" charset="-127"/>
                  <a:ea typeface="10X10" panose="020D0604000000000000" pitchFamily="50" charset="-127"/>
                </a:rPr>
                <a:t>월요일</a:t>
              </a:r>
              <a:r>
                <a:rPr lang="en-US" altLang="ko-KR" sz="1600" dirty="0" smtClean="0">
                  <a:latin typeface="10X10" panose="020D0604000000000000" pitchFamily="50" charset="-127"/>
                  <a:ea typeface="10X10" panose="020D0604000000000000" pitchFamily="50" charset="-127"/>
                </a:rPr>
                <a:t>”</a:t>
              </a:r>
              <a:r>
                <a:rPr lang="ko-KR" altLang="en-US" sz="1600" dirty="0" smtClean="0">
                  <a:latin typeface="10X10" panose="020D0604000000000000" pitchFamily="50" charset="-127"/>
                  <a:ea typeface="10X10" panose="020D0604000000000000" pitchFamily="50" charset="-127"/>
                </a:rPr>
                <a:t>인 웹툰 中</a:t>
              </a:r>
              <a:endParaRPr lang="en-US" altLang="ko-KR" sz="1600" dirty="0" smtClean="0">
                <a:latin typeface="10X10" panose="020D0604000000000000" pitchFamily="50" charset="-127"/>
                <a:ea typeface="10X10" panose="020D0604000000000000" pitchFamily="50" charset="-127"/>
              </a:endParaRPr>
            </a:p>
            <a:p>
              <a:r>
                <a:rPr lang="en-US" altLang="ko-KR" sz="1600" dirty="0" smtClean="0">
                  <a:latin typeface="10X10" panose="020D0604000000000000" pitchFamily="50" charset="-127"/>
                  <a:ea typeface="10X10" panose="020D0604000000000000" pitchFamily="50" charset="-127"/>
                </a:rPr>
                <a:t>“</a:t>
              </a:r>
              <a:r>
                <a:rPr lang="ko-KR" altLang="en-US" sz="1600" dirty="0" smtClean="0">
                  <a:latin typeface="10X10" panose="020D0604000000000000" pitchFamily="50" charset="-127"/>
                  <a:ea typeface="10X10" panose="020D0604000000000000" pitchFamily="50" charset="-127"/>
                </a:rPr>
                <a:t>고유번호</a:t>
              </a:r>
              <a:r>
                <a:rPr lang="en-US" altLang="ko-KR" sz="1600" dirty="0" smtClean="0">
                  <a:latin typeface="10X10" panose="020D0604000000000000" pitchFamily="50" charset="-127"/>
                  <a:ea typeface="10X10" panose="020D0604000000000000" pitchFamily="50" charset="-127"/>
                </a:rPr>
                <a:t>”</a:t>
              </a:r>
              <a:r>
                <a:rPr lang="ko-KR" altLang="en-US" sz="1600" dirty="0" smtClean="0">
                  <a:latin typeface="10X10" panose="020D0604000000000000" pitchFamily="50" charset="-127"/>
                  <a:ea typeface="10X10" panose="020D0604000000000000" pitchFamily="50" charset="-127"/>
                </a:rPr>
                <a:t>가 </a:t>
              </a:r>
              <a:r>
                <a:rPr lang="en-US" altLang="ko-KR" sz="1600" dirty="0" smtClean="0">
                  <a:latin typeface="10X10" panose="020D0604000000000000" pitchFamily="50" charset="-127"/>
                  <a:ea typeface="10X10" panose="020D0604000000000000" pitchFamily="50" charset="-127"/>
                </a:rPr>
                <a:t>“679519”</a:t>
              </a:r>
              <a:r>
                <a:rPr lang="ko-KR" altLang="en-US" sz="1600" dirty="0" smtClean="0">
                  <a:latin typeface="10X10" panose="020D0604000000000000" pitchFamily="50" charset="-127"/>
                  <a:ea typeface="10X10" panose="020D0604000000000000" pitchFamily="50" charset="-127"/>
                </a:rPr>
                <a:t>인</a:t>
              </a:r>
              <a:r>
                <a:rPr lang="en-US" altLang="ko-KR" sz="1600" dirty="0" smtClean="0">
                  <a:latin typeface="10X10" panose="020D0604000000000000" pitchFamily="50" charset="-127"/>
                  <a:ea typeface="10X10" panose="020D0604000000000000" pitchFamily="50" charset="-127"/>
                </a:rPr>
                <a:t> </a:t>
              </a:r>
              <a:r>
                <a:rPr lang="ko-KR" altLang="en-US" sz="1600" dirty="0" smtClean="0">
                  <a:latin typeface="10X10" panose="020D0604000000000000" pitchFamily="50" charset="-127"/>
                  <a:ea typeface="10X10" panose="020D0604000000000000" pitchFamily="50" charset="-127"/>
                </a:rPr>
                <a:t>웹툰</a:t>
              </a:r>
              <a:r>
                <a:rPr lang="en-US" altLang="ko-KR" sz="1600" dirty="0" smtClean="0">
                  <a:latin typeface="10X10" panose="020D0604000000000000" pitchFamily="50" charset="-127"/>
                  <a:ea typeface="10X10" panose="020D0604000000000000" pitchFamily="50" charset="-127"/>
                </a:rPr>
                <a:t>(=</a:t>
              </a:r>
              <a:r>
                <a:rPr lang="ko-KR" altLang="en-US" sz="1600" dirty="0" err="1" smtClean="0">
                  <a:latin typeface="10X10" panose="020D0604000000000000" pitchFamily="50" charset="-127"/>
                  <a:ea typeface="10X10" panose="020D0604000000000000" pitchFamily="50" charset="-127"/>
                </a:rPr>
                <a:t>대학일기</a:t>
              </a:r>
              <a:r>
                <a:rPr lang="en-US" altLang="ko-KR" sz="1600" dirty="0" smtClean="0">
                  <a:latin typeface="10X10" panose="020D0604000000000000" pitchFamily="50" charset="-127"/>
                  <a:ea typeface="10X10" panose="020D0604000000000000" pitchFamily="50" charset="-127"/>
                </a:rPr>
                <a:t>)</a:t>
              </a:r>
              <a:r>
                <a:rPr lang="ko-KR" altLang="en-US" sz="1600" dirty="0" smtClean="0">
                  <a:latin typeface="10X10" panose="020D0604000000000000" pitchFamily="50" charset="-127"/>
                  <a:ea typeface="10X10" panose="020D0604000000000000" pitchFamily="50" charset="-127"/>
                </a:rPr>
                <a:t>의 목록 페이지</a:t>
              </a:r>
              <a:endParaRPr lang="en-US" altLang="ko-KR" sz="1600" dirty="0" smtClean="0">
                <a:latin typeface="10X10" panose="020D0604000000000000" pitchFamily="50" charset="-127"/>
                <a:ea typeface="10X10" panose="020D0604000000000000" pitchFamily="50" charset="-127"/>
              </a:endParaRPr>
            </a:p>
          </p:txBody>
        </p:sp>
        <p:sp>
          <p:nvSpPr>
            <p:cNvPr id="37" name="타원 36"/>
            <p:cNvSpPr/>
            <p:nvPr/>
          </p:nvSpPr>
          <p:spPr>
            <a:xfrm>
              <a:off x="9039151" y="5682609"/>
              <a:ext cx="2805780" cy="559930"/>
            </a:xfrm>
            <a:prstGeom prst="ellipse">
              <a:avLst/>
            </a:prstGeom>
            <a:noFill/>
            <a:ln w="28575">
              <a:solidFill>
                <a:srgbClr val="5E97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 name="직사각형 1"/>
          <p:cNvSpPr/>
          <p:nvPr/>
        </p:nvSpPr>
        <p:spPr>
          <a:xfrm>
            <a:off x="326019" y="2259623"/>
            <a:ext cx="11539963" cy="4413739"/>
          </a:xfrm>
          <a:prstGeom prst="rect">
            <a:avLst/>
          </a:prstGeom>
          <a:solidFill>
            <a:srgbClr val="002060">
              <a:alpha val="8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TextBox 3"/>
          <p:cNvSpPr txBox="1"/>
          <p:nvPr/>
        </p:nvSpPr>
        <p:spPr>
          <a:xfrm>
            <a:off x="3226724" y="2896407"/>
            <a:ext cx="5738559" cy="3139321"/>
          </a:xfrm>
          <a:prstGeom prst="rect">
            <a:avLst/>
          </a:prstGeom>
          <a:noFill/>
        </p:spPr>
        <p:txBody>
          <a:bodyPr wrap="none" rtlCol="0">
            <a:spAutoFit/>
          </a:bodyPr>
          <a:lstStyle/>
          <a:p>
            <a:pPr algn="ctr"/>
            <a:r>
              <a:rPr lang="en-US" altLang="ko-KR" dirty="0" smtClean="0">
                <a:solidFill>
                  <a:schemeClr val="bg1"/>
                </a:solidFill>
                <a:latin typeface="10X10 Bold" panose="020D0604000000000000" pitchFamily="50" charset="-127"/>
                <a:ea typeface="10X10 Bold" panose="020D0604000000000000" pitchFamily="50" charset="-127"/>
              </a:rPr>
              <a:t>URL</a:t>
            </a:r>
            <a:r>
              <a:rPr lang="ko-KR" altLang="en-US" dirty="0" smtClean="0">
                <a:solidFill>
                  <a:schemeClr val="bg1"/>
                </a:solidFill>
                <a:latin typeface="10X10 Bold" panose="020D0604000000000000" pitchFamily="50" charset="-127"/>
                <a:ea typeface="10X10 Bold" panose="020D0604000000000000" pitchFamily="50" charset="-127"/>
              </a:rPr>
              <a:t>에 데이터를 담아 넘기는 방식</a:t>
            </a:r>
            <a:endParaRPr lang="en-US" altLang="ko-KR" dirty="0" smtClean="0">
              <a:solidFill>
                <a:schemeClr val="bg1"/>
              </a:solidFill>
              <a:latin typeface="10X10 Bold" panose="020D0604000000000000" pitchFamily="50" charset="-127"/>
              <a:ea typeface="10X10 Bold" panose="020D0604000000000000" pitchFamily="50" charset="-127"/>
            </a:endParaRPr>
          </a:p>
          <a:p>
            <a:pPr algn="ctr"/>
            <a:endParaRPr lang="en-US" altLang="ko-KR" dirty="0" smtClean="0">
              <a:solidFill>
                <a:schemeClr val="bg1"/>
              </a:solidFill>
              <a:latin typeface="10X10 Bold" panose="020D0604000000000000" pitchFamily="50" charset="-127"/>
              <a:ea typeface="10X10 Bold" panose="020D0604000000000000" pitchFamily="50" charset="-127"/>
            </a:endParaRPr>
          </a:p>
          <a:p>
            <a:pPr algn="ctr"/>
            <a:r>
              <a:rPr lang="en-US" altLang="ko-KR" dirty="0" smtClean="0">
                <a:solidFill>
                  <a:schemeClr val="bg1"/>
                </a:solidFill>
                <a:latin typeface="10X10" panose="020D0604000000000000" pitchFamily="50" charset="-127"/>
                <a:ea typeface="10X10" panose="020D0604000000000000" pitchFamily="50" charset="-127"/>
              </a:rPr>
              <a:t>URL</a:t>
            </a:r>
            <a:r>
              <a:rPr lang="ko-KR" altLang="en-US" dirty="0" smtClean="0">
                <a:solidFill>
                  <a:schemeClr val="bg1"/>
                </a:solidFill>
                <a:latin typeface="10X10" panose="020D0604000000000000" pitchFamily="50" charset="-127"/>
                <a:ea typeface="10X10" panose="020D0604000000000000" pitchFamily="50" charset="-127"/>
              </a:rPr>
              <a:t>만 봐도 어떤 데이터가 넘어가는지 명백하게 볼 수 있음</a:t>
            </a:r>
            <a:r>
              <a:rPr lang="en-US" altLang="ko-KR" dirty="0" smtClean="0">
                <a:solidFill>
                  <a:schemeClr val="bg1"/>
                </a:solidFill>
                <a:latin typeface="10X10" panose="020D0604000000000000" pitchFamily="50" charset="-127"/>
                <a:ea typeface="10X10" panose="020D0604000000000000" pitchFamily="50" charset="-127"/>
              </a:rPr>
              <a:t>.</a:t>
            </a:r>
            <a:endParaRPr lang="en-US" altLang="ko-KR" dirty="0">
              <a:solidFill>
                <a:schemeClr val="bg1"/>
              </a:solidFill>
              <a:latin typeface="10X10" panose="020D0604000000000000" pitchFamily="50" charset="-127"/>
              <a:ea typeface="10X10" panose="020D0604000000000000" pitchFamily="50" charset="-127"/>
            </a:endParaRPr>
          </a:p>
          <a:p>
            <a:pPr algn="ctr"/>
            <a:r>
              <a:rPr lang="ko-KR" altLang="en-US" dirty="0" smtClean="0">
                <a:solidFill>
                  <a:schemeClr val="bg1"/>
                </a:solidFill>
                <a:latin typeface="10X10" panose="020D0604000000000000" pitchFamily="50" charset="-127"/>
                <a:ea typeface="10X10" panose="020D0604000000000000" pitchFamily="50" charset="-127"/>
              </a:rPr>
              <a:t>∴ 넘기는 데이터에 손을 대면 다른 페이지로 연결됨</a:t>
            </a:r>
            <a:endParaRPr lang="en-US" altLang="ko-KR" dirty="0" smtClean="0">
              <a:solidFill>
                <a:schemeClr val="bg1"/>
              </a:solidFill>
              <a:latin typeface="10X10" panose="020D0604000000000000" pitchFamily="50" charset="-127"/>
              <a:ea typeface="10X10" panose="020D0604000000000000" pitchFamily="50" charset="-127"/>
            </a:endParaRPr>
          </a:p>
          <a:p>
            <a:pPr algn="ctr"/>
            <a:r>
              <a:rPr lang="en-US" altLang="ko-KR" dirty="0" smtClean="0">
                <a:solidFill>
                  <a:schemeClr val="bg1"/>
                </a:solidFill>
                <a:latin typeface="10X10" panose="020D0604000000000000" pitchFamily="50" charset="-127"/>
                <a:ea typeface="10X10" panose="020D0604000000000000" pitchFamily="50" charset="-127"/>
              </a:rPr>
              <a:t>ex) weekday=</a:t>
            </a:r>
            <a:r>
              <a:rPr lang="en-US" altLang="ko-KR" dirty="0" err="1" smtClean="0">
                <a:solidFill>
                  <a:schemeClr val="bg1"/>
                </a:solidFill>
                <a:latin typeface="10X10" panose="020D0604000000000000" pitchFamily="50" charset="-127"/>
                <a:ea typeface="10X10" panose="020D0604000000000000" pitchFamily="50" charset="-127"/>
              </a:rPr>
              <a:t>tue</a:t>
            </a:r>
            <a:r>
              <a:rPr lang="ko-KR" altLang="en-US" dirty="0" smtClean="0">
                <a:solidFill>
                  <a:schemeClr val="bg1"/>
                </a:solidFill>
                <a:latin typeface="10X10" panose="020D0604000000000000" pitchFamily="50" charset="-127"/>
                <a:ea typeface="10X10" panose="020D0604000000000000" pitchFamily="50" charset="-127"/>
              </a:rPr>
              <a:t>로 바꾼다면</a:t>
            </a:r>
            <a:r>
              <a:rPr lang="en-US" altLang="ko-KR" dirty="0" smtClean="0">
                <a:solidFill>
                  <a:schemeClr val="bg1"/>
                </a:solidFill>
                <a:latin typeface="10X10" panose="020D0604000000000000" pitchFamily="50" charset="-127"/>
                <a:ea typeface="10X10" panose="020D0604000000000000" pitchFamily="50" charset="-127"/>
              </a:rPr>
              <a:t>?</a:t>
            </a:r>
          </a:p>
          <a:p>
            <a:pPr algn="ctr"/>
            <a:r>
              <a:rPr lang="en-US" altLang="ko-KR" dirty="0" err="1" smtClean="0">
                <a:solidFill>
                  <a:schemeClr val="bg1"/>
                </a:solidFill>
                <a:latin typeface="10X10" panose="020D0604000000000000" pitchFamily="50" charset="-127"/>
                <a:ea typeface="10X10" panose="020D0604000000000000" pitchFamily="50" charset="-127"/>
              </a:rPr>
              <a:t>titleId</a:t>
            </a:r>
            <a:r>
              <a:rPr lang="en-US" altLang="ko-KR" dirty="0" smtClean="0">
                <a:solidFill>
                  <a:schemeClr val="bg1"/>
                </a:solidFill>
                <a:latin typeface="10X10" panose="020D0604000000000000" pitchFamily="50" charset="-127"/>
                <a:ea typeface="10X10" panose="020D0604000000000000" pitchFamily="50" charset="-127"/>
              </a:rPr>
              <a:t>=710741</a:t>
            </a:r>
            <a:r>
              <a:rPr lang="ko-KR" altLang="en-US" dirty="0" smtClean="0">
                <a:solidFill>
                  <a:schemeClr val="bg1"/>
                </a:solidFill>
                <a:latin typeface="10X10" panose="020D0604000000000000" pitchFamily="50" charset="-127"/>
                <a:ea typeface="10X10" panose="020D0604000000000000" pitchFamily="50" charset="-127"/>
              </a:rPr>
              <a:t>로 바꾼다면</a:t>
            </a:r>
            <a:r>
              <a:rPr lang="en-US" altLang="ko-KR" dirty="0" smtClean="0">
                <a:solidFill>
                  <a:schemeClr val="bg1"/>
                </a:solidFill>
                <a:latin typeface="10X10" panose="020D0604000000000000" pitchFamily="50" charset="-127"/>
                <a:ea typeface="10X10" panose="020D0604000000000000" pitchFamily="50" charset="-127"/>
              </a:rPr>
              <a:t>?</a:t>
            </a:r>
          </a:p>
          <a:p>
            <a:pPr algn="ctr"/>
            <a:endParaRPr lang="en-US" altLang="ko-KR" dirty="0" smtClean="0">
              <a:solidFill>
                <a:schemeClr val="bg1"/>
              </a:solidFill>
              <a:latin typeface="10X10" panose="020D0604000000000000" pitchFamily="50" charset="-127"/>
              <a:ea typeface="10X10" panose="020D0604000000000000" pitchFamily="50" charset="-127"/>
            </a:endParaRPr>
          </a:p>
          <a:p>
            <a:pPr algn="ctr"/>
            <a:r>
              <a:rPr lang="ko-KR" altLang="en-US" dirty="0" smtClean="0">
                <a:solidFill>
                  <a:schemeClr val="bg1"/>
                </a:solidFill>
                <a:latin typeface="10X10" panose="020D0604000000000000" pitchFamily="50" charset="-127"/>
                <a:ea typeface="10X10" panose="020D0604000000000000" pitchFamily="50" charset="-127"/>
              </a:rPr>
              <a:t>데이터 이동이 없을 때</a:t>
            </a:r>
            <a:r>
              <a:rPr lang="en-US" altLang="ko-KR" dirty="0" smtClean="0">
                <a:solidFill>
                  <a:schemeClr val="bg1"/>
                </a:solidFill>
                <a:latin typeface="10X10" panose="020D0604000000000000" pitchFamily="50" charset="-127"/>
                <a:ea typeface="10X10" panose="020D0604000000000000" pitchFamily="50" charset="-127"/>
              </a:rPr>
              <a:t>. DB</a:t>
            </a:r>
            <a:r>
              <a:rPr lang="ko-KR" altLang="en-US" dirty="0" smtClean="0">
                <a:solidFill>
                  <a:schemeClr val="bg1"/>
                </a:solidFill>
                <a:latin typeface="10X10" panose="020D0604000000000000" pitchFamily="50" charset="-127"/>
                <a:ea typeface="10X10" panose="020D0604000000000000" pitchFamily="50" charset="-127"/>
              </a:rPr>
              <a:t>에 영향을 주지 않을 때</a:t>
            </a:r>
            <a:r>
              <a:rPr lang="en-US" altLang="ko-KR" dirty="0" smtClean="0">
                <a:solidFill>
                  <a:schemeClr val="bg1"/>
                </a:solidFill>
                <a:latin typeface="10X10" panose="020D0604000000000000" pitchFamily="50" charset="-127"/>
                <a:ea typeface="10X10" panose="020D0604000000000000" pitchFamily="50" charset="-127"/>
              </a:rPr>
              <a:t>(</a:t>
            </a:r>
            <a:r>
              <a:rPr lang="ko-KR" altLang="en-US" dirty="0" smtClean="0">
                <a:solidFill>
                  <a:schemeClr val="bg1"/>
                </a:solidFill>
                <a:latin typeface="10X10" panose="020D0604000000000000" pitchFamily="50" charset="-127"/>
                <a:ea typeface="10X10" panose="020D0604000000000000" pitchFamily="50" charset="-127"/>
              </a:rPr>
              <a:t>예외 有</a:t>
            </a:r>
            <a:r>
              <a:rPr lang="en-US" altLang="ko-KR" dirty="0" smtClean="0">
                <a:solidFill>
                  <a:schemeClr val="bg1"/>
                </a:solidFill>
                <a:latin typeface="10X10" panose="020D0604000000000000" pitchFamily="50" charset="-127"/>
                <a:ea typeface="10X10" panose="020D0604000000000000" pitchFamily="50" charset="-127"/>
              </a:rPr>
              <a:t>).</a:t>
            </a:r>
          </a:p>
          <a:p>
            <a:pPr algn="ctr"/>
            <a:r>
              <a:rPr lang="ko-KR" altLang="en-US" dirty="0" smtClean="0">
                <a:solidFill>
                  <a:schemeClr val="bg1"/>
                </a:solidFill>
                <a:latin typeface="10X10" panose="020D0604000000000000" pitchFamily="50" charset="-127"/>
                <a:ea typeface="10X10" panose="020D0604000000000000" pitchFamily="50" charset="-127"/>
              </a:rPr>
              <a:t>목록 중 </a:t>
            </a:r>
            <a:r>
              <a:rPr lang="en-US" altLang="ko-KR" dirty="0" smtClean="0">
                <a:solidFill>
                  <a:schemeClr val="bg1"/>
                </a:solidFill>
                <a:latin typeface="10X10" panose="020D0604000000000000" pitchFamily="50" charset="-127"/>
                <a:ea typeface="10X10" panose="020D0604000000000000" pitchFamily="50" charset="-127"/>
              </a:rPr>
              <a:t>‘</a:t>
            </a:r>
            <a:r>
              <a:rPr lang="ko-KR" altLang="en-US" dirty="0" smtClean="0">
                <a:solidFill>
                  <a:schemeClr val="bg1"/>
                </a:solidFill>
                <a:latin typeface="10X10" panose="020D0604000000000000" pitchFamily="50" charset="-127"/>
                <a:ea typeface="10X10" panose="020D0604000000000000" pitchFamily="50" charset="-127"/>
              </a:rPr>
              <a:t>선택</a:t>
            </a:r>
            <a:r>
              <a:rPr lang="en-US" altLang="ko-KR" dirty="0" smtClean="0">
                <a:solidFill>
                  <a:schemeClr val="bg1"/>
                </a:solidFill>
                <a:latin typeface="10X10" panose="020D0604000000000000" pitchFamily="50" charset="-127"/>
                <a:ea typeface="10X10" panose="020D0604000000000000" pitchFamily="50" charset="-127"/>
              </a:rPr>
              <a:t>’</a:t>
            </a:r>
            <a:r>
              <a:rPr lang="ko-KR" altLang="en-US" dirty="0" smtClean="0">
                <a:solidFill>
                  <a:schemeClr val="bg1"/>
                </a:solidFill>
                <a:latin typeface="10X10" panose="020D0604000000000000" pitchFamily="50" charset="-127"/>
                <a:ea typeface="10X10" panose="020D0604000000000000" pitchFamily="50" charset="-127"/>
              </a:rPr>
              <a:t>할 때</a:t>
            </a:r>
            <a:r>
              <a:rPr lang="en-US" altLang="ko-KR" dirty="0" smtClean="0">
                <a:solidFill>
                  <a:schemeClr val="bg1"/>
                </a:solidFill>
                <a:latin typeface="10X10" panose="020D0604000000000000" pitchFamily="50" charset="-127"/>
                <a:ea typeface="10X10" panose="020D0604000000000000" pitchFamily="50" charset="-127"/>
              </a:rPr>
              <a:t>.</a:t>
            </a:r>
          </a:p>
          <a:p>
            <a:pPr algn="ctr"/>
            <a:r>
              <a:rPr lang="ko-KR" altLang="en-US" dirty="0" smtClean="0">
                <a:solidFill>
                  <a:schemeClr val="bg1"/>
                </a:solidFill>
                <a:latin typeface="10X10" panose="020D0604000000000000" pitchFamily="50" charset="-127"/>
                <a:ea typeface="10X10" panose="020D0604000000000000" pitchFamily="50" charset="-127"/>
              </a:rPr>
              <a:t> </a:t>
            </a:r>
            <a:endParaRPr lang="en-US" altLang="ko-KR" dirty="0">
              <a:solidFill>
                <a:schemeClr val="bg1"/>
              </a:solidFill>
              <a:latin typeface="10X10" panose="020D0604000000000000" pitchFamily="50" charset="-127"/>
              <a:ea typeface="10X10" panose="020D0604000000000000" pitchFamily="50" charset="-127"/>
            </a:endParaRPr>
          </a:p>
          <a:p>
            <a:pPr algn="ctr"/>
            <a:r>
              <a:rPr lang="ko-KR" altLang="en-US" dirty="0">
                <a:solidFill>
                  <a:schemeClr val="bg1"/>
                </a:solidFill>
                <a:latin typeface="10X10" panose="020D0604000000000000" pitchFamily="50" charset="-127"/>
                <a:ea typeface="10X10" panose="020D0604000000000000" pitchFamily="50" charset="-127"/>
              </a:rPr>
              <a:t>아무것도 설정하지 않으면 </a:t>
            </a:r>
            <a:r>
              <a:rPr lang="en-US" altLang="ko-KR" dirty="0" smtClean="0">
                <a:solidFill>
                  <a:schemeClr val="bg1"/>
                </a:solidFill>
                <a:latin typeface="10X10" panose="020D0604000000000000" pitchFamily="50" charset="-127"/>
                <a:ea typeface="10X10" panose="020D0604000000000000" pitchFamily="50" charset="-127"/>
              </a:rPr>
              <a:t>GET</a:t>
            </a:r>
            <a:r>
              <a:rPr lang="ko-KR" altLang="en-US" dirty="0" smtClean="0">
                <a:solidFill>
                  <a:schemeClr val="bg1"/>
                </a:solidFill>
                <a:latin typeface="10X10" panose="020D0604000000000000" pitchFamily="50" charset="-127"/>
                <a:ea typeface="10X10" panose="020D0604000000000000" pitchFamily="50" charset="-127"/>
              </a:rPr>
              <a:t>방식으로 </a:t>
            </a:r>
            <a:r>
              <a:rPr lang="ko-KR" altLang="en-US" dirty="0">
                <a:solidFill>
                  <a:schemeClr val="bg1"/>
                </a:solidFill>
                <a:latin typeface="10X10" panose="020D0604000000000000" pitchFamily="50" charset="-127"/>
                <a:ea typeface="10X10" panose="020D0604000000000000" pitchFamily="50" charset="-127"/>
              </a:rPr>
              <a:t>채택됨</a:t>
            </a:r>
            <a:r>
              <a:rPr lang="en-US" altLang="ko-KR" dirty="0">
                <a:solidFill>
                  <a:schemeClr val="bg1"/>
                </a:solidFill>
                <a:latin typeface="10X10" panose="020D0604000000000000" pitchFamily="50" charset="-127"/>
                <a:ea typeface="10X10" panose="020D0604000000000000" pitchFamily="50" charset="-127"/>
              </a:rPr>
              <a:t>(</a:t>
            </a:r>
            <a:r>
              <a:rPr lang="en-US" altLang="ko-KR" dirty="0">
                <a:solidFill>
                  <a:schemeClr val="bg1"/>
                </a:solidFill>
                <a:latin typeface="10X10 Bold" panose="020D0604000000000000" pitchFamily="50" charset="-127"/>
                <a:ea typeface="10X10 Bold" panose="020D0604000000000000" pitchFamily="50" charset="-127"/>
              </a:rPr>
              <a:t>default</a:t>
            </a:r>
            <a:r>
              <a:rPr lang="en-US" altLang="ko-KR" dirty="0" smtClean="0">
                <a:solidFill>
                  <a:schemeClr val="bg1"/>
                </a:solidFill>
                <a:latin typeface="10X10" panose="020D0604000000000000" pitchFamily="50" charset="-127"/>
                <a:ea typeface="10X10" panose="020D0604000000000000" pitchFamily="50" charset="-127"/>
              </a:rPr>
              <a:t>).</a:t>
            </a:r>
          </a:p>
        </p:txBody>
      </p:sp>
    </p:spTree>
    <p:extLst>
      <p:ext uri="{BB962C8B-B14F-4D97-AF65-F5344CB8AC3E}">
        <p14:creationId xmlns:p14="http://schemas.microsoft.com/office/powerpoint/2010/main" val="42840584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7" name="직선 연결선 56">
            <a:extLst>
              <a:ext uri="{FF2B5EF4-FFF2-40B4-BE49-F238E27FC236}">
                <a16:creationId xmlns:a16="http://schemas.microsoft.com/office/drawing/2014/main" id="{106B2A86-44CB-49BC-BDB2-D10827C1B20C}"/>
              </a:ext>
            </a:extLst>
          </p:cNvPr>
          <p:cNvCxnSpPr>
            <a:cxnSpLocks/>
          </p:cNvCxnSpPr>
          <p:nvPr/>
        </p:nvCxnSpPr>
        <p:spPr>
          <a:xfrm>
            <a:off x="0" y="1409700"/>
            <a:ext cx="11964988" cy="0"/>
          </a:xfrm>
          <a:prstGeom prst="line">
            <a:avLst/>
          </a:prstGeom>
          <a:ln w="22225">
            <a:solidFill>
              <a:srgbClr val="5E97E1"/>
            </a:solidFill>
            <a:tailEnd type="none" w="lg" len="lg"/>
          </a:ln>
        </p:spPr>
        <p:style>
          <a:lnRef idx="1">
            <a:schemeClr val="accent1"/>
          </a:lnRef>
          <a:fillRef idx="0">
            <a:schemeClr val="accent1"/>
          </a:fillRef>
          <a:effectRef idx="0">
            <a:schemeClr val="accent1"/>
          </a:effectRef>
          <a:fontRef idx="minor">
            <a:schemeClr val="tx1"/>
          </a:fontRef>
        </p:style>
      </p:cxnSp>
      <p:sp>
        <p:nvSpPr>
          <p:cNvPr id="58" name="직사각형 57">
            <a:extLst>
              <a:ext uri="{FF2B5EF4-FFF2-40B4-BE49-F238E27FC236}">
                <a16:creationId xmlns:a16="http://schemas.microsoft.com/office/drawing/2014/main" id="{7F54E38F-9565-44C2-95EB-B56A5E7E1804}"/>
              </a:ext>
            </a:extLst>
          </p:cNvPr>
          <p:cNvSpPr/>
          <p:nvPr/>
        </p:nvSpPr>
        <p:spPr>
          <a:xfrm>
            <a:off x="140610" y="377190"/>
            <a:ext cx="1186543" cy="276999"/>
          </a:xfrm>
          <a:prstGeom prst="rect">
            <a:avLst/>
          </a:prstGeom>
        </p:spPr>
        <p:txBody>
          <a:bodyPr wrap="none">
            <a:spAutoFit/>
          </a:bodyPr>
          <a:lstStyle/>
          <a:p>
            <a:r>
              <a:rPr lang="ko-KR" altLang="en-US" sz="12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대망의 </a:t>
            </a:r>
            <a:r>
              <a:rPr lang="en-US" altLang="ko-KR" sz="12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CR </a:t>
            </a:r>
            <a:r>
              <a:rPr lang="ko-KR" altLang="en-US" sz="12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세션</a:t>
            </a:r>
            <a:endParaRPr lang="ko-KR" altLang="en-US" sz="12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endParaRPr>
          </a:p>
        </p:txBody>
      </p:sp>
      <p:cxnSp>
        <p:nvCxnSpPr>
          <p:cNvPr id="63" name="직선 연결선 62">
            <a:extLst>
              <a:ext uri="{FF2B5EF4-FFF2-40B4-BE49-F238E27FC236}">
                <a16:creationId xmlns:a16="http://schemas.microsoft.com/office/drawing/2014/main" id="{1C0C02F1-5017-4501-9EEC-656A101CF9CD}"/>
              </a:ext>
            </a:extLst>
          </p:cNvPr>
          <p:cNvCxnSpPr>
            <a:cxnSpLocks/>
          </p:cNvCxnSpPr>
          <p:nvPr/>
        </p:nvCxnSpPr>
        <p:spPr>
          <a:xfrm flipH="1">
            <a:off x="11892067" y="883444"/>
            <a:ext cx="4658" cy="537518"/>
          </a:xfrm>
          <a:prstGeom prst="line">
            <a:avLst/>
          </a:prstGeom>
          <a:ln w="152400">
            <a:solidFill>
              <a:srgbClr val="5E97E1"/>
            </a:solidFill>
            <a:tailEnd type="none" w="lg" len="lg"/>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1687216-9C76-4F29-934C-F430DF40C5FA}"/>
              </a:ext>
            </a:extLst>
          </p:cNvPr>
          <p:cNvSpPr txBox="1"/>
          <p:nvPr/>
        </p:nvSpPr>
        <p:spPr>
          <a:xfrm>
            <a:off x="108999" y="578130"/>
            <a:ext cx="684803" cy="830997"/>
          </a:xfrm>
          <a:prstGeom prst="rect">
            <a:avLst/>
          </a:prstGeom>
          <a:noFill/>
        </p:spPr>
        <p:txBody>
          <a:bodyPr wrap="none" rtlCol="0">
            <a:spAutoFit/>
          </a:bodyPr>
          <a:lstStyle/>
          <a:p>
            <a:r>
              <a:rPr lang="en-US" altLang="ko-KR" sz="48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3</a:t>
            </a:r>
            <a:r>
              <a:rPr lang="en-US" altLang="ko-KR" sz="48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a:t>
            </a:r>
            <a:endParaRPr lang="ko-KR" altLang="en-US" sz="48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endParaRPr>
          </a:p>
        </p:txBody>
      </p:sp>
      <p:sp>
        <p:nvSpPr>
          <p:cNvPr id="9" name="직사각형 8">
            <a:extLst>
              <a:ext uri="{FF2B5EF4-FFF2-40B4-BE49-F238E27FC236}">
                <a16:creationId xmlns:a16="http://schemas.microsoft.com/office/drawing/2014/main" id="{8A2DE3A2-AD53-4BE7-9961-6DEFBBF5BB84}"/>
              </a:ext>
            </a:extLst>
          </p:cNvPr>
          <p:cNvSpPr/>
          <p:nvPr/>
        </p:nvSpPr>
        <p:spPr>
          <a:xfrm>
            <a:off x="778113" y="578130"/>
            <a:ext cx="4300473" cy="830997"/>
          </a:xfrm>
          <a:prstGeom prst="rect">
            <a:avLst/>
          </a:prstGeom>
        </p:spPr>
        <p:txBody>
          <a:bodyPr wrap="none">
            <a:spAutoFit/>
          </a:bodyPr>
          <a:lstStyle/>
          <a:p>
            <a:r>
              <a:rPr lang="en-US" altLang="ko-KR" sz="48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Create </a:t>
            </a:r>
            <a:r>
              <a:rPr lang="en-US" altLang="ko-KR" sz="24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GET, POST </a:t>
            </a:r>
            <a:r>
              <a:rPr lang="ko-KR" altLang="en-US" sz="24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방식</a:t>
            </a:r>
            <a:endParaRPr lang="ko-KR" altLang="en-US" sz="11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endParaRPr>
          </a:p>
        </p:txBody>
      </p:sp>
      <p:sp>
        <p:nvSpPr>
          <p:cNvPr id="26" name="직사각형 25">
            <a:extLst>
              <a:ext uri="{FF2B5EF4-FFF2-40B4-BE49-F238E27FC236}">
                <a16:creationId xmlns:a16="http://schemas.microsoft.com/office/drawing/2014/main" id="{88BF0B2A-0E8E-469A-9124-502BC5667022}"/>
              </a:ext>
            </a:extLst>
          </p:cNvPr>
          <p:cNvSpPr/>
          <p:nvPr/>
        </p:nvSpPr>
        <p:spPr>
          <a:xfrm>
            <a:off x="352104" y="1719180"/>
            <a:ext cx="1512000" cy="410306"/>
          </a:xfrm>
          <a:prstGeom prst="rect">
            <a:avLst/>
          </a:prstGeom>
          <a:solidFill>
            <a:srgbClr val="5E97E1">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직사각형 9"/>
          <p:cNvSpPr/>
          <p:nvPr/>
        </p:nvSpPr>
        <p:spPr>
          <a:xfrm>
            <a:off x="331327" y="1695272"/>
            <a:ext cx="1574470" cy="461665"/>
          </a:xfrm>
          <a:prstGeom prst="rect">
            <a:avLst/>
          </a:prstGeom>
        </p:spPr>
        <p:txBody>
          <a:bodyPr wrap="none">
            <a:spAutoFit/>
          </a:bodyPr>
          <a:lstStyle/>
          <a:p>
            <a:r>
              <a:rPr lang="en-US" altLang="ko-KR" sz="2400" dirty="0" smtClean="0">
                <a:latin typeface="10X10" panose="020D0604000000000000" pitchFamily="50" charset="-127"/>
                <a:ea typeface="10X10" panose="020D0604000000000000" pitchFamily="50" charset="-127"/>
              </a:rPr>
              <a:t>POST </a:t>
            </a:r>
            <a:r>
              <a:rPr lang="ko-KR" altLang="en-US" sz="2400" dirty="0" smtClean="0">
                <a:latin typeface="10X10" panose="020D0604000000000000" pitchFamily="50" charset="-127"/>
                <a:ea typeface="10X10" panose="020D0604000000000000" pitchFamily="50" charset="-127"/>
              </a:rPr>
              <a:t>방식</a:t>
            </a:r>
            <a:endParaRPr lang="ko-KR" altLang="en-US" sz="2400" dirty="0"/>
          </a:p>
        </p:txBody>
      </p:sp>
      <p:pic>
        <p:nvPicPr>
          <p:cNvPr id="2" name="그림 1"/>
          <p:cNvPicPr>
            <a:picLocks noChangeAspect="1"/>
          </p:cNvPicPr>
          <p:nvPr/>
        </p:nvPicPr>
        <p:blipFill rotWithShape="1">
          <a:blip r:embed="rId3"/>
          <a:srcRect t="4045" b="4681"/>
          <a:stretch/>
        </p:blipFill>
        <p:spPr>
          <a:xfrm>
            <a:off x="828811" y="2442508"/>
            <a:ext cx="4747259" cy="2437334"/>
          </a:xfrm>
          <a:prstGeom prst="rect">
            <a:avLst/>
          </a:prstGeom>
        </p:spPr>
      </p:pic>
      <p:pic>
        <p:nvPicPr>
          <p:cNvPr id="3" name="그림 2"/>
          <p:cNvPicPr>
            <a:picLocks noChangeAspect="1"/>
          </p:cNvPicPr>
          <p:nvPr/>
        </p:nvPicPr>
        <p:blipFill rotWithShape="1">
          <a:blip r:embed="rId4"/>
          <a:srcRect t="3994" b="4713"/>
          <a:stretch/>
        </p:blipFill>
        <p:spPr>
          <a:xfrm>
            <a:off x="6387627" y="2442508"/>
            <a:ext cx="4748549" cy="2438486"/>
          </a:xfrm>
          <a:prstGeom prst="rect">
            <a:avLst/>
          </a:prstGeom>
        </p:spPr>
      </p:pic>
      <p:sp>
        <p:nvSpPr>
          <p:cNvPr id="32" name="타원 31"/>
          <p:cNvSpPr/>
          <p:nvPr/>
        </p:nvSpPr>
        <p:spPr>
          <a:xfrm>
            <a:off x="3718533" y="3100020"/>
            <a:ext cx="1250034" cy="561155"/>
          </a:xfrm>
          <a:prstGeom prst="ellipse">
            <a:avLst/>
          </a:prstGeom>
          <a:noFill/>
          <a:ln w="28575">
            <a:solidFill>
              <a:srgbClr val="5E97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타원 32"/>
          <p:cNvSpPr/>
          <p:nvPr/>
        </p:nvSpPr>
        <p:spPr>
          <a:xfrm>
            <a:off x="9225747" y="3100020"/>
            <a:ext cx="1250034" cy="561155"/>
          </a:xfrm>
          <a:prstGeom prst="ellipse">
            <a:avLst/>
          </a:prstGeom>
          <a:noFill/>
          <a:ln w="28575">
            <a:solidFill>
              <a:srgbClr val="5E97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p:cNvGrpSpPr/>
          <p:nvPr/>
        </p:nvGrpSpPr>
        <p:grpSpPr>
          <a:xfrm>
            <a:off x="1066988" y="4977474"/>
            <a:ext cx="3722722" cy="531947"/>
            <a:chOff x="942318" y="4977474"/>
            <a:chExt cx="3722722" cy="531947"/>
          </a:xfrm>
        </p:grpSpPr>
        <p:pic>
          <p:nvPicPr>
            <p:cNvPr id="27" name="그림 26"/>
            <p:cNvPicPr>
              <a:picLocks noChangeAspect="1"/>
            </p:cNvPicPr>
            <p:nvPr/>
          </p:nvPicPr>
          <p:blipFill rotWithShape="1">
            <a:blip r:embed="rId3"/>
            <a:srcRect l="8995" t="4423" r="80779" b="92096"/>
            <a:stretch/>
          </p:blipFill>
          <p:spPr>
            <a:xfrm>
              <a:off x="1887082" y="4977474"/>
              <a:ext cx="2777958" cy="531947"/>
            </a:xfrm>
            <a:prstGeom prst="rect">
              <a:avLst/>
            </a:prstGeom>
          </p:spPr>
        </p:pic>
        <p:sp>
          <p:nvSpPr>
            <p:cNvPr id="5" name="TextBox 4"/>
            <p:cNvSpPr txBox="1"/>
            <p:nvPr/>
          </p:nvSpPr>
          <p:spPr>
            <a:xfrm>
              <a:off x="942318" y="5074169"/>
              <a:ext cx="1085554" cy="338554"/>
            </a:xfrm>
            <a:prstGeom prst="rect">
              <a:avLst/>
            </a:prstGeom>
            <a:noFill/>
          </p:spPr>
          <p:txBody>
            <a:bodyPr wrap="none" rtlCol="0">
              <a:spAutoFit/>
            </a:bodyPr>
            <a:lstStyle/>
            <a:p>
              <a:r>
                <a:rPr lang="ko-KR" altLang="en-US" sz="1600" dirty="0" smtClean="0">
                  <a:latin typeface="10X10" panose="020D0604000000000000" pitchFamily="50" charset="-127"/>
                  <a:ea typeface="10X10" panose="020D0604000000000000" pitchFamily="50" charset="-127"/>
                </a:rPr>
                <a:t>로그인 전 </a:t>
              </a:r>
              <a:r>
                <a:rPr lang="en-US" altLang="ko-KR" sz="1600" dirty="0" smtClean="0">
                  <a:latin typeface="10X10" panose="020D0604000000000000" pitchFamily="50" charset="-127"/>
                  <a:ea typeface="10X10" panose="020D0604000000000000" pitchFamily="50" charset="-127"/>
                </a:rPr>
                <a:t>:</a:t>
              </a:r>
              <a:endParaRPr lang="ko-KR" altLang="en-US" sz="1600" dirty="0">
                <a:latin typeface="10X10" panose="020D0604000000000000" pitchFamily="50" charset="-127"/>
                <a:ea typeface="10X10" panose="020D0604000000000000" pitchFamily="50" charset="-127"/>
              </a:endParaRPr>
            </a:p>
          </p:txBody>
        </p:sp>
      </p:grpSp>
      <p:grpSp>
        <p:nvGrpSpPr>
          <p:cNvPr id="11" name="그룹 10"/>
          <p:cNvGrpSpPr/>
          <p:nvPr/>
        </p:nvGrpSpPr>
        <p:grpSpPr>
          <a:xfrm>
            <a:off x="6909075" y="4977473"/>
            <a:ext cx="3705651" cy="531947"/>
            <a:chOff x="6445229" y="4977473"/>
            <a:chExt cx="3705651" cy="531947"/>
          </a:xfrm>
        </p:grpSpPr>
        <p:pic>
          <p:nvPicPr>
            <p:cNvPr id="30" name="그림 29"/>
            <p:cNvPicPr>
              <a:picLocks noChangeAspect="1"/>
            </p:cNvPicPr>
            <p:nvPr/>
          </p:nvPicPr>
          <p:blipFill rotWithShape="1">
            <a:blip r:embed="rId3"/>
            <a:srcRect l="8995" t="4423" r="80779" b="92096"/>
            <a:stretch/>
          </p:blipFill>
          <p:spPr>
            <a:xfrm>
              <a:off x="7372922" y="4977473"/>
              <a:ext cx="2777958" cy="531947"/>
            </a:xfrm>
            <a:prstGeom prst="rect">
              <a:avLst/>
            </a:prstGeom>
          </p:spPr>
        </p:pic>
        <p:sp>
          <p:nvSpPr>
            <p:cNvPr id="38" name="TextBox 37"/>
            <p:cNvSpPr txBox="1"/>
            <p:nvPr/>
          </p:nvSpPr>
          <p:spPr>
            <a:xfrm>
              <a:off x="6445229" y="5074169"/>
              <a:ext cx="1085554" cy="338554"/>
            </a:xfrm>
            <a:prstGeom prst="rect">
              <a:avLst/>
            </a:prstGeom>
            <a:noFill/>
          </p:spPr>
          <p:txBody>
            <a:bodyPr wrap="none" rtlCol="0">
              <a:spAutoFit/>
            </a:bodyPr>
            <a:lstStyle/>
            <a:p>
              <a:r>
                <a:rPr lang="ko-KR" altLang="en-US" sz="1600" dirty="0" smtClean="0">
                  <a:latin typeface="10X10" panose="020D0604000000000000" pitchFamily="50" charset="-127"/>
                  <a:ea typeface="10X10" panose="020D0604000000000000" pitchFamily="50" charset="-127"/>
                </a:rPr>
                <a:t>로그인 후 </a:t>
              </a:r>
              <a:r>
                <a:rPr lang="en-US" altLang="ko-KR" sz="1600" dirty="0" smtClean="0">
                  <a:latin typeface="10X10" panose="020D0604000000000000" pitchFamily="50" charset="-127"/>
                  <a:ea typeface="10X10" panose="020D0604000000000000" pitchFamily="50" charset="-127"/>
                </a:rPr>
                <a:t>:</a:t>
              </a:r>
              <a:endParaRPr lang="ko-KR" altLang="en-US" sz="1600" dirty="0">
                <a:latin typeface="10X10" panose="020D0604000000000000" pitchFamily="50" charset="-127"/>
                <a:ea typeface="10X10" panose="020D0604000000000000" pitchFamily="50" charset="-127"/>
              </a:endParaRPr>
            </a:p>
          </p:txBody>
        </p:sp>
      </p:grpSp>
    </p:spTree>
    <p:extLst>
      <p:ext uri="{BB962C8B-B14F-4D97-AF65-F5344CB8AC3E}">
        <p14:creationId xmlns:p14="http://schemas.microsoft.com/office/powerpoint/2010/main" val="392207727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7" name="직선 연결선 56">
            <a:extLst>
              <a:ext uri="{FF2B5EF4-FFF2-40B4-BE49-F238E27FC236}">
                <a16:creationId xmlns:a16="http://schemas.microsoft.com/office/drawing/2014/main" id="{106B2A86-44CB-49BC-BDB2-D10827C1B20C}"/>
              </a:ext>
            </a:extLst>
          </p:cNvPr>
          <p:cNvCxnSpPr>
            <a:cxnSpLocks/>
          </p:cNvCxnSpPr>
          <p:nvPr/>
        </p:nvCxnSpPr>
        <p:spPr>
          <a:xfrm>
            <a:off x="0" y="1409700"/>
            <a:ext cx="11964988" cy="0"/>
          </a:xfrm>
          <a:prstGeom prst="line">
            <a:avLst/>
          </a:prstGeom>
          <a:ln w="22225">
            <a:solidFill>
              <a:srgbClr val="5E97E1"/>
            </a:solidFill>
            <a:tailEnd type="none" w="lg" len="lg"/>
          </a:ln>
        </p:spPr>
        <p:style>
          <a:lnRef idx="1">
            <a:schemeClr val="accent1"/>
          </a:lnRef>
          <a:fillRef idx="0">
            <a:schemeClr val="accent1"/>
          </a:fillRef>
          <a:effectRef idx="0">
            <a:schemeClr val="accent1"/>
          </a:effectRef>
          <a:fontRef idx="minor">
            <a:schemeClr val="tx1"/>
          </a:fontRef>
        </p:style>
      </p:cxnSp>
      <p:sp>
        <p:nvSpPr>
          <p:cNvPr id="58" name="직사각형 57">
            <a:extLst>
              <a:ext uri="{FF2B5EF4-FFF2-40B4-BE49-F238E27FC236}">
                <a16:creationId xmlns:a16="http://schemas.microsoft.com/office/drawing/2014/main" id="{7F54E38F-9565-44C2-95EB-B56A5E7E1804}"/>
              </a:ext>
            </a:extLst>
          </p:cNvPr>
          <p:cNvSpPr/>
          <p:nvPr/>
        </p:nvSpPr>
        <p:spPr>
          <a:xfrm>
            <a:off x="140610" y="377190"/>
            <a:ext cx="1186543" cy="276999"/>
          </a:xfrm>
          <a:prstGeom prst="rect">
            <a:avLst/>
          </a:prstGeom>
        </p:spPr>
        <p:txBody>
          <a:bodyPr wrap="none">
            <a:spAutoFit/>
          </a:bodyPr>
          <a:lstStyle/>
          <a:p>
            <a:r>
              <a:rPr lang="ko-KR" altLang="en-US" sz="12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대망의 </a:t>
            </a:r>
            <a:r>
              <a:rPr lang="en-US" altLang="ko-KR" sz="12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CR </a:t>
            </a:r>
            <a:r>
              <a:rPr lang="ko-KR" altLang="en-US" sz="12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세션</a:t>
            </a:r>
            <a:endParaRPr lang="ko-KR" altLang="en-US" sz="12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endParaRPr>
          </a:p>
        </p:txBody>
      </p:sp>
      <p:cxnSp>
        <p:nvCxnSpPr>
          <p:cNvPr id="63" name="직선 연결선 62">
            <a:extLst>
              <a:ext uri="{FF2B5EF4-FFF2-40B4-BE49-F238E27FC236}">
                <a16:creationId xmlns:a16="http://schemas.microsoft.com/office/drawing/2014/main" id="{1C0C02F1-5017-4501-9EEC-656A101CF9CD}"/>
              </a:ext>
            </a:extLst>
          </p:cNvPr>
          <p:cNvCxnSpPr>
            <a:cxnSpLocks/>
          </p:cNvCxnSpPr>
          <p:nvPr/>
        </p:nvCxnSpPr>
        <p:spPr>
          <a:xfrm flipH="1">
            <a:off x="11892067" y="883444"/>
            <a:ext cx="4658" cy="537518"/>
          </a:xfrm>
          <a:prstGeom prst="line">
            <a:avLst/>
          </a:prstGeom>
          <a:ln w="152400">
            <a:solidFill>
              <a:srgbClr val="5E97E1"/>
            </a:solidFill>
            <a:tailEnd type="none" w="lg" len="lg"/>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1687216-9C76-4F29-934C-F430DF40C5FA}"/>
              </a:ext>
            </a:extLst>
          </p:cNvPr>
          <p:cNvSpPr txBox="1"/>
          <p:nvPr/>
        </p:nvSpPr>
        <p:spPr>
          <a:xfrm>
            <a:off x="108999" y="578130"/>
            <a:ext cx="684803" cy="830997"/>
          </a:xfrm>
          <a:prstGeom prst="rect">
            <a:avLst/>
          </a:prstGeom>
          <a:noFill/>
        </p:spPr>
        <p:txBody>
          <a:bodyPr wrap="none" rtlCol="0">
            <a:spAutoFit/>
          </a:bodyPr>
          <a:lstStyle/>
          <a:p>
            <a:r>
              <a:rPr lang="en-US" altLang="ko-KR" sz="48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3</a:t>
            </a:r>
            <a:r>
              <a:rPr lang="en-US" altLang="ko-KR" sz="48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a:t>
            </a:r>
            <a:endParaRPr lang="ko-KR" altLang="en-US" sz="48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endParaRPr>
          </a:p>
        </p:txBody>
      </p:sp>
      <p:sp>
        <p:nvSpPr>
          <p:cNvPr id="9" name="직사각형 8">
            <a:extLst>
              <a:ext uri="{FF2B5EF4-FFF2-40B4-BE49-F238E27FC236}">
                <a16:creationId xmlns:a16="http://schemas.microsoft.com/office/drawing/2014/main" id="{8A2DE3A2-AD53-4BE7-9961-6DEFBBF5BB84}"/>
              </a:ext>
            </a:extLst>
          </p:cNvPr>
          <p:cNvSpPr/>
          <p:nvPr/>
        </p:nvSpPr>
        <p:spPr>
          <a:xfrm>
            <a:off x="778113" y="578130"/>
            <a:ext cx="4300473" cy="830997"/>
          </a:xfrm>
          <a:prstGeom prst="rect">
            <a:avLst/>
          </a:prstGeom>
        </p:spPr>
        <p:txBody>
          <a:bodyPr wrap="none">
            <a:spAutoFit/>
          </a:bodyPr>
          <a:lstStyle/>
          <a:p>
            <a:r>
              <a:rPr lang="en-US" altLang="ko-KR" sz="48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Create </a:t>
            </a:r>
            <a:r>
              <a:rPr lang="en-US" altLang="ko-KR" sz="24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GET, POST </a:t>
            </a:r>
            <a:r>
              <a:rPr lang="ko-KR" altLang="en-US" sz="24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방식</a:t>
            </a:r>
            <a:endParaRPr lang="ko-KR" altLang="en-US" sz="11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endParaRPr>
          </a:p>
        </p:txBody>
      </p:sp>
      <p:sp>
        <p:nvSpPr>
          <p:cNvPr id="26" name="직사각형 25">
            <a:extLst>
              <a:ext uri="{FF2B5EF4-FFF2-40B4-BE49-F238E27FC236}">
                <a16:creationId xmlns:a16="http://schemas.microsoft.com/office/drawing/2014/main" id="{88BF0B2A-0E8E-469A-9124-502BC5667022}"/>
              </a:ext>
            </a:extLst>
          </p:cNvPr>
          <p:cNvSpPr/>
          <p:nvPr/>
        </p:nvSpPr>
        <p:spPr>
          <a:xfrm>
            <a:off x="352104" y="1719180"/>
            <a:ext cx="1512000" cy="410306"/>
          </a:xfrm>
          <a:prstGeom prst="rect">
            <a:avLst/>
          </a:prstGeom>
          <a:solidFill>
            <a:srgbClr val="5E97E1">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직사각형 9"/>
          <p:cNvSpPr/>
          <p:nvPr/>
        </p:nvSpPr>
        <p:spPr>
          <a:xfrm>
            <a:off x="331327" y="1695272"/>
            <a:ext cx="1574470" cy="461665"/>
          </a:xfrm>
          <a:prstGeom prst="rect">
            <a:avLst/>
          </a:prstGeom>
        </p:spPr>
        <p:txBody>
          <a:bodyPr wrap="none">
            <a:spAutoFit/>
          </a:bodyPr>
          <a:lstStyle/>
          <a:p>
            <a:r>
              <a:rPr lang="en-US" altLang="ko-KR" sz="2400" dirty="0" smtClean="0">
                <a:latin typeface="10X10" panose="020D0604000000000000" pitchFamily="50" charset="-127"/>
                <a:ea typeface="10X10" panose="020D0604000000000000" pitchFamily="50" charset="-127"/>
              </a:rPr>
              <a:t>POST </a:t>
            </a:r>
            <a:r>
              <a:rPr lang="ko-KR" altLang="en-US" sz="2400" dirty="0" smtClean="0">
                <a:latin typeface="10X10" panose="020D0604000000000000" pitchFamily="50" charset="-127"/>
                <a:ea typeface="10X10" panose="020D0604000000000000" pitchFamily="50" charset="-127"/>
              </a:rPr>
              <a:t>방식</a:t>
            </a:r>
            <a:endParaRPr lang="ko-KR" altLang="en-US" sz="2400" dirty="0"/>
          </a:p>
        </p:txBody>
      </p:sp>
      <p:pic>
        <p:nvPicPr>
          <p:cNvPr id="2" name="그림 1"/>
          <p:cNvPicPr>
            <a:picLocks noChangeAspect="1"/>
          </p:cNvPicPr>
          <p:nvPr/>
        </p:nvPicPr>
        <p:blipFill rotWithShape="1">
          <a:blip r:embed="rId3"/>
          <a:srcRect t="4045" b="4681"/>
          <a:stretch/>
        </p:blipFill>
        <p:spPr>
          <a:xfrm>
            <a:off x="828811" y="2442508"/>
            <a:ext cx="4747259" cy="2437334"/>
          </a:xfrm>
          <a:prstGeom prst="rect">
            <a:avLst/>
          </a:prstGeom>
        </p:spPr>
      </p:pic>
      <p:pic>
        <p:nvPicPr>
          <p:cNvPr id="3" name="그림 2"/>
          <p:cNvPicPr>
            <a:picLocks noChangeAspect="1"/>
          </p:cNvPicPr>
          <p:nvPr/>
        </p:nvPicPr>
        <p:blipFill rotWithShape="1">
          <a:blip r:embed="rId4"/>
          <a:srcRect t="3994" b="4713"/>
          <a:stretch/>
        </p:blipFill>
        <p:spPr>
          <a:xfrm>
            <a:off x="6387627" y="2442508"/>
            <a:ext cx="4748549" cy="2438486"/>
          </a:xfrm>
          <a:prstGeom prst="rect">
            <a:avLst/>
          </a:prstGeom>
        </p:spPr>
      </p:pic>
      <p:sp>
        <p:nvSpPr>
          <p:cNvPr id="32" name="타원 31"/>
          <p:cNvSpPr/>
          <p:nvPr/>
        </p:nvSpPr>
        <p:spPr>
          <a:xfrm>
            <a:off x="3828552" y="3100020"/>
            <a:ext cx="1250034" cy="561155"/>
          </a:xfrm>
          <a:prstGeom prst="ellipse">
            <a:avLst/>
          </a:prstGeom>
          <a:noFill/>
          <a:ln w="28575">
            <a:solidFill>
              <a:srgbClr val="5E97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타원 32"/>
          <p:cNvSpPr/>
          <p:nvPr/>
        </p:nvSpPr>
        <p:spPr>
          <a:xfrm>
            <a:off x="9391110" y="3100020"/>
            <a:ext cx="1250034" cy="561155"/>
          </a:xfrm>
          <a:prstGeom prst="ellipse">
            <a:avLst/>
          </a:prstGeom>
          <a:noFill/>
          <a:ln w="28575">
            <a:solidFill>
              <a:srgbClr val="5E97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p:cNvGrpSpPr/>
          <p:nvPr/>
        </p:nvGrpSpPr>
        <p:grpSpPr>
          <a:xfrm>
            <a:off x="1066988" y="4977474"/>
            <a:ext cx="3722722" cy="531947"/>
            <a:chOff x="942318" y="4977474"/>
            <a:chExt cx="3722722" cy="531947"/>
          </a:xfrm>
        </p:grpSpPr>
        <p:pic>
          <p:nvPicPr>
            <p:cNvPr id="27" name="그림 26"/>
            <p:cNvPicPr>
              <a:picLocks noChangeAspect="1"/>
            </p:cNvPicPr>
            <p:nvPr/>
          </p:nvPicPr>
          <p:blipFill rotWithShape="1">
            <a:blip r:embed="rId3"/>
            <a:srcRect l="8995" t="4423" r="80779" b="92096"/>
            <a:stretch/>
          </p:blipFill>
          <p:spPr>
            <a:xfrm>
              <a:off x="1887082" y="4977474"/>
              <a:ext cx="2777958" cy="531947"/>
            </a:xfrm>
            <a:prstGeom prst="rect">
              <a:avLst/>
            </a:prstGeom>
          </p:spPr>
        </p:pic>
        <p:sp>
          <p:nvSpPr>
            <p:cNvPr id="5" name="TextBox 4"/>
            <p:cNvSpPr txBox="1"/>
            <p:nvPr/>
          </p:nvSpPr>
          <p:spPr>
            <a:xfrm>
              <a:off x="942318" y="5074169"/>
              <a:ext cx="1085554" cy="338554"/>
            </a:xfrm>
            <a:prstGeom prst="rect">
              <a:avLst/>
            </a:prstGeom>
            <a:noFill/>
          </p:spPr>
          <p:txBody>
            <a:bodyPr wrap="none" rtlCol="0">
              <a:spAutoFit/>
            </a:bodyPr>
            <a:lstStyle/>
            <a:p>
              <a:r>
                <a:rPr lang="ko-KR" altLang="en-US" sz="1600" dirty="0" smtClean="0">
                  <a:latin typeface="10X10" panose="020D0604000000000000" pitchFamily="50" charset="-127"/>
                  <a:ea typeface="10X10" panose="020D0604000000000000" pitchFamily="50" charset="-127"/>
                </a:rPr>
                <a:t>로그인 전 </a:t>
              </a:r>
              <a:r>
                <a:rPr lang="en-US" altLang="ko-KR" sz="1600" dirty="0" smtClean="0">
                  <a:latin typeface="10X10" panose="020D0604000000000000" pitchFamily="50" charset="-127"/>
                  <a:ea typeface="10X10" panose="020D0604000000000000" pitchFamily="50" charset="-127"/>
                </a:rPr>
                <a:t>:</a:t>
              </a:r>
              <a:endParaRPr lang="ko-KR" altLang="en-US" sz="1600" dirty="0">
                <a:latin typeface="10X10" panose="020D0604000000000000" pitchFamily="50" charset="-127"/>
                <a:ea typeface="10X10" panose="020D0604000000000000" pitchFamily="50" charset="-127"/>
              </a:endParaRPr>
            </a:p>
          </p:txBody>
        </p:sp>
      </p:grpSp>
      <p:grpSp>
        <p:nvGrpSpPr>
          <p:cNvPr id="11" name="그룹 10"/>
          <p:cNvGrpSpPr/>
          <p:nvPr/>
        </p:nvGrpSpPr>
        <p:grpSpPr>
          <a:xfrm>
            <a:off x="6909075" y="4977473"/>
            <a:ext cx="3705651" cy="531947"/>
            <a:chOff x="6445229" y="4977473"/>
            <a:chExt cx="3705651" cy="531947"/>
          </a:xfrm>
        </p:grpSpPr>
        <p:pic>
          <p:nvPicPr>
            <p:cNvPr id="30" name="그림 29"/>
            <p:cNvPicPr>
              <a:picLocks noChangeAspect="1"/>
            </p:cNvPicPr>
            <p:nvPr/>
          </p:nvPicPr>
          <p:blipFill rotWithShape="1">
            <a:blip r:embed="rId3"/>
            <a:srcRect l="8995" t="4423" r="80779" b="92096"/>
            <a:stretch/>
          </p:blipFill>
          <p:spPr>
            <a:xfrm>
              <a:off x="7372922" y="4977473"/>
              <a:ext cx="2777958" cy="531947"/>
            </a:xfrm>
            <a:prstGeom prst="rect">
              <a:avLst/>
            </a:prstGeom>
          </p:spPr>
        </p:pic>
        <p:sp>
          <p:nvSpPr>
            <p:cNvPr id="38" name="TextBox 37"/>
            <p:cNvSpPr txBox="1"/>
            <p:nvPr/>
          </p:nvSpPr>
          <p:spPr>
            <a:xfrm>
              <a:off x="6445229" y="5074169"/>
              <a:ext cx="1085554" cy="338554"/>
            </a:xfrm>
            <a:prstGeom prst="rect">
              <a:avLst/>
            </a:prstGeom>
            <a:noFill/>
          </p:spPr>
          <p:txBody>
            <a:bodyPr wrap="none" rtlCol="0">
              <a:spAutoFit/>
            </a:bodyPr>
            <a:lstStyle/>
            <a:p>
              <a:r>
                <a:rPr lang="ko-KR" altLang="en-US" sz="1600" dirty="0" smtClean="0">
                  <a:latin typeface="10X10" panose="020D0604000000000000" pitchFamily="50" charset="-127"/>
                  <a:ea typeface="10X10" panose="020D0604000000000000" pitchFamily="50" charset="-127"/>
                </a:rPr>
                <a:t>로그인 후 </a:t>
              </a:r>
              <a:r>
                <a:rPr lang="en-US" altLang="ko-KR" sz="1600" dirty="0" smtClean="0">
                  <a:latin typeface="10X10" panose="020D0604000000000000" pitchFamily="50" charset="-127"/>
                  <a:ea typeface="10X10" panose="020D0604000000000000" pitchFamily="50" charset="-127"/>
                </a:rPr>
                <a:t>:</a:t>
              </a:r>
              <a:endParaRPr lang="ko-KR" altLang="en-US" sz="1600" dirty="0">
                <a:latin typeface="10X10" panose="020D0604000000000000" pitchFamily="50" charset="-127"/>
                <a:ea typeface="10X10" panose="020D0604000000000000" pitchFamily="50" charset="-127"/>
              </a:endParaRPr>
            </a:p>
          </p:txBody>
        </p:sp>
      </p:grpSp>
      <p:sp>
        <p:nvSpPr>
          <p:cNvPr id="39" name="직사각형 38"/>
          <p:cNvSpPr/>
          <p:nvPr/>
        </p:nvSpPr>
        <p:spPr>
          <a:xfrm>
            <a:off x="326019" y="2259623"/>
            <a:ext cx="11539963" cy="4413739"/>
          </a:xfrm>
          <a:prstGeom prst="rect">
            <a:avLst/>
          </a:prstGeom>
          <a:solidFill>
            <a:srgbClr val="002060">
              <a:alpha val="8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TextBox 40"/>
          <p:cNvSpPr txBox="1"/>
          <p:nvPr/>
        </p:nvSpPr>
        <p:spPr>
          <a:xfrm>
            <a:off x="1960903" y="3173830"/>
            <a:ext cx="8270213" cy="2585323"/>
          </a:xfrm>
          <a:prstGeom prst="rect">
            <a:avLst/>
          </a:prstGeom>
          <a:noFill/>
        </p:spPr>
        <p:txBody>
          <a:bodyPr wrap="none" rtlCol="0">
            <a:spAutoFit/>
          </a:bodyPr>
          <a:lstStyle/>
          <a:p>
            <a:pPr algn="ctr"/>
            <a:r>
              <a:rPr lang="en-US" altLang="ko-KR" dirty="0" smtClean="0">
                <a:solidFill>
                  <a:schemeClr val="bg1"/>
                </a:solidFill>
                <a:latin typeface="10X10 Bold" panose="020D0604000000000000" pitchFamily="50" charset="-127"/>
                <a:ea typeface="10X10 Bold" panose="020D0604000000000000" pitchFamily="50" charset="-127"/>
              </a:rPr>
              <a:t>URL</a:t>
            </a:r>
            <a:r>
              <a:rPr lang="ko-KR" altLang="en-US" dirty="0" smtClean="0">
                <a:solidFill>
                  <a:schemeClr val="bg1"/>
                </a:solidFill>
                <a:latin typeface="10X10 Bold" panose="020D0604000000000000" pitchFamily="50" charset="-127"/>
                <a:ea typeface="10X10 Bold" panose="020D0604000000000000" pitchFamily="50" charset="-127"/>
              </a:rPr>
              <a:t>에 데이터를 담지 않고</a:t>
            </a:r>
            <a:r>
              <a:rPr lang="en-US" altLang="ko-KR" dirty="0" smtClean="0">
                <a:solidFill>
                  <a:schemeClr val="bg1"/>
                </a:solidFill>
                <a:latin typeface="10X10 Bold" panose="020D0604000000000000" pitchFamily="50" charset="-127"/>
                <a:ea typeface="10X10 Bold" panose="020D0604000000000000" pitchFamily="50" charset="-127"/>
              </a:rPr>
              <a:t>,</a:t>
            </a:r>
          </a:p>
          <a:p>
            <a:pPr algn="ctr"/>
            <a:r>
              <a:rPr lang="ko-KR" altLang="en-US" dirty="0" smtClean="0">
                <a:solidFill>
                  <a:schemeClr val="bg1"/>
                </a:solidFill>
                <a:latin typeface="10X10 Bold" panose="020D0604000000000000" pitchFamily="50" charset="-127"/>
                <a:ea typeface="10X10 Bold" panose="020D0604000000000000" pitchFamily="50" charset="-127"/>
              </a:rPr>
              <a:t>페이지 자체</a:t>
            </a:r>
            <a:r>
              <a:rPr lang="en-US" altLang="ko-KR" dirty="0" smtClean="0">
                <a:solidFill>
                  <a:schemeClr val="bg1"/>
                </a:solidFill>
                <a:latin typeface="10X10 Bold" panose="020D0604000000000000" pitchFamily="50" charset="-127"/>
                <a:ea typeface="10X10 Bold" panose="020D0604000000000000" pitchFamily="50" charset="-127"/>
              </a:rPr>
              <a:t>(body)</a:t>
            </a:r>
            <a:r>
              <a:rPr lang="ko-KR" altLang="en-US" dirty="0" smtClean="0">
                <a:solidFill>
                  <a:schemeClr val="bg1"/>
                </a:solidFill>
                <a:latin typeface="10X10 Bold" panose="020D0604000000000000" pitchFamily="50" charset="-127"/>
                <a:ea typeface="10X10 Bold" panose="020D0604000000000000" pitchFamily="50" charset="-127"/>
              </a:rPr>
              <a:t>에 담아 넘기는 방식</a:t>
            </a:r>
            <a:endParaRPr lang="en-US" altLang="ko-KR" dirty="0" smtClean="0">
              <a:solidFill>
                <a:schemeClr val="bg1"/>
              </a:solidFill>
              <a:latin typeface="10X10 Bold" panose="020D0604000000000000" pitchFamily="50" charset="-127"/>
              <a:ea typeface="10X10 Bold" panose="020D0604000000000000" pitchFamily="50" charset="-127"/>
            </a:endParaRPr>
          </a:p>
          <a:p>
            <a:pPr algn="ctr"/>
            <a:endParaRPr lang="en-US" altLang="ko-KR" dirty="0" smtClean="0">
              <a:solidFill>
                <a:schemeClr val="bg1"/>
              </a:solidFill>
              <a:latin typeface="10X10 Bold" panose="020D0604000000000000" pitchFamily="50" charset="-127"/>
              <a:ea typeface="10X10 Bold" panose="020D0604000000000000" pitchFamily="50" charset="-127"/>
            </a:endParaRPr>
          </a:p>
          <a:p>
            <a:pPr algn="ctr"/>
            <a:r>
              <a:rPr lang="en-US" altLang="ko-KR" dirty="0" smtClean="0">
                <a:solidFill>
                  <a:schemeClr val="bg1"/>
                </a:solidFill>
                <a:latin typeface="10X10" panose="020D0604000000000000" pitchFamily="50" charset="-127"/>
                <a:ea typeface="10X10" panose="020D0604000000000000" pitchFamily="50" charset="-127"/>
              </a:rPr>
              <a:t>URL</a:t>
            </a:r>
            <a:r>
              <a:rPr lang="ko-KR" altLang="en-US" dirty="0" smtClean="0">
                <a:solidFill>
                  <a:schemeClr val="bg1"/>
                </a:solidFill>
                <a:latin typeface="10X10" panose="020D0604000000000000" pitchFamily="50" charset="-127"/>
                <a:ea typeface="10X10" panose="020D0604000000000000" pitchFamily="50" charset="-127"/>
              </a:rPr>
              <a:t>은 변동이 없음</a:t>
            </a:r>
            <a:r>
              <a:rPr lang="en-US" altLang="ko-KR" dirty="0" smtClean="0">
                <a:solidFill>
                  <a:schemeClr val="bg1"/>
                </a:solidFill>
                <a:latin typeface="10X10" panose="020D0604000000000000" pitchFamily="50" charset="-127"/>
                <a:ea typeface="10X10" panose="020D0604000000000000" pitchFamily="50" charset="-127"/>
              </a:rPr>
              <a:t>.</a:t>
            </a:r>
            <a:endParaRPr lang="en-US" altLang="ko-KR" dirty="0">
              <a:solidFill>
                <a:schemeClr val="bg1"/>
              </a:solidFill>
              <a:latin typeface="10X10" panose="020D0604000000000000" pitchFamily="50" charset="-127"/>
              <a:ea typeface="10X10" panose="020D0604000000000000" pitchFamily="50" charset="-127"/>
            </a:endParaRPr>
          </a:p>
          <a:p>
            <a:pPr algn="ctr"/>
            <a:endParaRPr lang="en-US" altLang="ko-KR" dirty="0" smtClean="0">
              <a:solidFill>
                <a:schemeClr val="bg1"/>
              </a:solidFill>
              <a:latin typeface="10X10" panose="020D0604000000000000" pitchFamily="50" charset="-127"/>
              <a:ea typeface="10X10" panose="020D0604000000000000" pitchFamily="50" charset="-127"/>
            </a:endParaRPr>
          </a:p>
          <a:p>
            <a:pPr algn="ctr"/>
            <a:r>
              <a:rPr lang="en-US" altLang="ko-KR" dirty="0" smtClean="0">
                <a:solidFill>
                  <a:schemeClr val="bg1"/>
                </a:solidFill>
                <a:latin typeface="10X10" panose="020D0604000000000000" pitchFamily="50" charset="-127"/>
                <a:ea typeface="10X10" panose="020D0604000000000000" pitchFamily="50" charset="-127"/>
              </a:rPr>
              <a:t>DB</a:t>
            </a:r>
            <a:r>
              <a:rPr lang="ko-KR" altLang="en-US" dirty="0" smtClean="0">
                <a:solidFill>
                  <a:schemeClr val="bg1"/>
                </a:solidFill>
                <a:latin typeface="10X10" panose="020D0604000000000000" pitchFamily="50" charset="-127"/>
                <a:ea typeface="10X10" panose="020D0604000000000000" pitchFamily="50" charset="-127"/>
              </a:rPr>
              <a:t>에 영향을 줄 때</a:t>
            </a:r>
            <a:r>
              <a:rPr lang="en-US" altLang="ko-KR" dirty="0" smtClean="0">
                <a:solidFill>
                  <a:schemeClr val="bg1"/>
                </a:solidFill>
                <a:latin typeface="10X10" panose="020D0604000000000000" pitchFamily="50" charset="-127"/>
                <a:ea typeface="10X10" panose="020D0604000000000000" pitchFamily="50" charset="-127"/>
              </a:rPr>
              <a:t>(</a:t>
            </a:r>
            <a:r>
              <a:rPr lang="ko-KR" altLang="en-US" dirty="0" smtClean="0">
                <a:solidFill>
                  <a:schemeClr val="bg1"/>
                </a:solidFill>
                <a:latin typeface="10X10" panose="020D0604000000000000" pitchFamily="50" charset="-127"/>
                <a:ea typeface="10X10" panose="020D0604000000000000" pitchFamily="50" charset="-127"/>
              </a:rPr>
              <a:t>예외 有</a:t>
            </a:r>
            <a:r>
              <a:rPr lang="en-US" altLang="ko-KR" dirty="0" smtClean="0">
                <a:solidFill>
                  <a:schemeClr val="bg1"/>
                </a:solidFill>
                <a:latin typeface="10X10" panose="020D0604000000000000" pitchFamily="50" charset="-127"/>
                <a:ea typeface="10X10" panose="020D0604000000000000" pitchFamily="50" charset="-127"/>
              </a:rPr>
              <a:t>). </a:t>
            </a:r>
            <a:r>
              <a:rPr lang="ko-KR" altLang="en-US" dirty="0" smtClean="0">
                <a:solidFill>
                  <a:schemeClr val="bg1"/>
                </a:solidFill>
                <a:latin typeface="10X10" panose="020D0604000000000000" pitchFamily="50" charset="-127"/>
                <a:ea typeface="10X10" panose="020D0604000000000000" pitchFamily="50" charset="-127"/>
              </a:rPr>
              <a:t>많은 양의 데이터를 담아야 할 때</a:t>
            </a:r>
            <a:r>
              <a:rPr lang="en-US" altLang="ko-KR" dirty="0" smtClean="0">
                <a:solidFill>
                  <a:schemeClr val="bg1"/>
                </a:solidFill>
                <a:latin typeface="10X10" panose="020D0604000000000000" pitchFamily="50" charset="-127"/>
                <a:ea typeface="10X10" panose="020D0604000000000000" pitchFamily="50" charset="-127"/>
              </a:rPr>
              <a:t>.</a:t>
            </a:r>
          </a:p>
          <a:p>
            <a:pPr algn="ctr"/>
            <a:r>
              <a:rPr lang="en-US" altLang="ko-KR" dirty="0" smtClean="0">
                <a:solidFill>
                  <a:schemeClr val="bg1"/>
                </a:solidFill>
                <a:latin typeface="10X10" panose="020D0604000000000000" pitchFamily="50" charset="-127"/>
                <a:ea typeface="10X10" panose="020D0604000000000000" pitchFamily="50" charset="-127"/>
              </a:rPr>
              <a:t>URL</a:t>
            </a:r>
            <a:r>
              <a:rPr lang="ko-KR" altLang="en-US" dirty="0" smtClean="0">
                <a:solidFill>
                  <a:schemeClr val="bg1"/>
                </a:solidFill>
                <a:latin typeface="10X10" panose="020D0604000000000000" pitchFamily="50" charset="-127"/>
                <a:ea typeface="10X10" panose="020D0604000000000000" pitchFamily="50" charset="-127"/>
              </a:rPr>
              <a:t>에 노출이 되면 안전하지 못한 데이터일 때</a:t>
            </a:r>
            <a:r>
              <a:rPr lang="en-US" altLang="ko-KR" dirty="0" smtClean="0">
                <a:solidFill>
                  <a:schemeClr val="bg1"/>
                </a:solidFill>
                <a:latin typeface="10X10" panose="020D0604000000000000" pitchFamily="50" charset="-127"/>
                <a:ea typeface="10X10" panose="020D0604000000000000" pitchFamily="50" charset="-127"/>
              </a:rPr>
              <a:t>.</a:t>
            </a:r>
          </a:p>
          <a:p>
            <a:pPr algn="ctr"/>
            <a:endParaRPr lang="en-US" altLang="ko-KR" dirty="0">
              <a:solidFill>
                <a:schemeClr val="bg1"/>
              </a:solidFill>
              <a:latin typeface="10X10" panose="020D0604000000000000" pitchFamily="50" charset="-127"/>
              <a:ea typeface="10X10" panose="020D0604000000000000" pitchFamily="50" charset="-127"/>
            </a:endParaRPr>
          </a:p>
          <a:p>
            <a:pPr algn="ctr"/>
            <a:r>
              <a:rPr lang="ko-KR" altLang="en-US" dirty="0" smtClean="0">
                <a:solidFill>
                  <a:schemeClr val="bg1"/>
                </a:solidFill>
                <a:latin typeface="10X10" panose="020D0604000000000000" pitchFamily="50" charset="-127"/>
                <a:ea typeface="10X10" panose="020D0604000000000000" pitchFamily="50" charset="-127"/>
              </a:rPr>
              <a:t>반드시 </a:t>
            </a:r>
            <a:r>
              <a:rPr lang="en-US" altLang="ko-KR" dirty="0" smtClean="0">
                <a:solidFill>
                  <a:schemeClr val="bg1"/>
                </a:solidFill>
                <a:latin typeface="10X10" panose="020D0604000000000000" pitchFamily="50" charset="-127"/>
                <a:ea typeface="10X10" panose="020D0604000000000000" pitchFamily="50" charset="-127"/>
              </a:rPr>
              <a:t>“</a:t>
            </a:r>
            <a:r>
              <a:rPr lang="ko-KR" altLang="en-US" dirty="0" smtClean="0">
                <a:solidFill>
                  <a:schemeClr val="bg1"/>
                </a:solidFill>
                <a:latin typeface="10X10" panose="020D0604000000000000" pitchFamily="50" charset="-127"/>
                <a:ea typeface="10X10" panose="020D0604000000000000" pitchFamily="50" charset="-127"/>
              </a:rPr>
              <a:t>다음 페이지를 </a:t>
            </a:r>
            <a:r>
              <a:rPr lang="en-US" altLang="ko-KR" dirty="0" smtClean="0">
                <a:solidFill>
                  <a:schemeClr val="bg1"/>
                </a:solidFill>
                <a:latin typeface="10X10" panose="020D0604000000000000" pitchFamily="50" charset="-127"/>
                <a:ea typeface="10X10" panose="020D0604000000000000" pitchFamily="50" charset="-127"/>
              </a:rPr>
              <a:t>POST </a:t>
            </a:r>
            <a:r>
              <a:rPr lang="ko-KR" altLang="en-US" dirty="0" smtClean="0">
                <a:solidFill>
                  <a:schemeClr val="bg1"/>
                </a:solidFill>
                <a:latin typeface="10X10" panose="020D0604000000000000" pitchFamily="50" charset="-127"/>
                <a:ea typeface="10X10" panose="020D0604000000000000" pitchFamily="50" charset="-127"/>
              </a:rPr>
              <a:t>방식으로 넘기겠다</a:t>
            </a:r>
            <a:r>
              <a:rPr lang="en-US" altLang="ko-KR" dirty="0" smtClean="0">
                <a:solidFill>
                  <a:schemeClr val="bg1"/>
                </a:solidFill>
                <a:latin typeface="10X10" panose="020D0604000000000000" pitchFamily="50" charset="-127"/>
                <a:ea typeface="10X10" panose="020D0604000000000000" pitchFamily="50" charset="-127"/>
              </a:rPr>
              <a:t>”</a:t>
            </a:r>
            <a:r>
              <a:rPr lang="ko-KR" altLang="en-US" dirty="0" smtClean="0">
                <a:solidFill>
                  <a:schemeClr val="bg1"/>
                </a:solidFill>
                <a:latin typeface="10X10" panose="020D0604000000000000" pitchFamily="50" charset="-127"/>
                <a:ea typeface="10X10" panose="020D0604000000000000" pitchFamily="50" charset="-127"/>
              </a:rPr>
              <a:t>라고 설정해야 </a:t>
            </a:r>
            <a:r>
              <a:rPr lang="en-US" altLang="ko-KR" dirty="0" smtClean="0">
                <a:solidFill>
                  <a:schemeClr val="bg1"/>
                </a:solidFill>
                <a:latin typeface="10X10" panose="020D0604000000000000" pitchFamily="50" charset="-127"/>
                <a:ea typeface="10X10" panose="020D0604000000000000" pitchFamily="50" charset="-127"/>
              </a:rPr>
              <a:t>POST</a:t>
            </a:r>
            <a:r>
              <a:rPr lang="ko-KR" altLang="en-US" dirty="0" smtClean="0">
                <a:solidFill>
                  <a:schemeClr val="bg1"/>
                </a:solidFill>
                <a:latin typeface="10X10" panose="020D0604000000000000" pitchFamily="50" charset="-127"/>
                <a:ea typeface="10X10" panose="020D0604000000000000" pitchFamily="50" charset="-127"/>
              </a:rPr>
              <a:t>방식으로 채택됨</a:t>
            </a:r>
            <a:r>
              <a:rPr lang="en-US" altLang="ko-KR" dirty="0" smtClean="0">
                <a:solidFill>
                  <a:schemeClr val="bg1"/>
                </a:solidFill>
                <a:latin typeface="10X10" panose="020D0604000000000000" pitchFamily="50" charset="-127"/>
                <a:ea typeface="10X10" panose="020D0604000000000000" pitchFamily="50" charset="-127"/>
              </a:rPr>
              <a:t>.</a:t>
            </a:r>
          </a:p>
        </p:txBody>
      </p:sp>
    </p:spTree>
    <p:extLst>
      <p:ext uri="{BB962C8B-B14F-4D97-AF65-F5344CB8AC3E}">
        <p14:creationId xmlns:p14="http://schemas.microsoft.com/office/powerpoint/2010/main" val="1858118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7" name="직선 연결선 56">
            <a:extLst>
              <a:ext uri="{FF2B5EF4-FFF2-40B4-BE49-F238E27FC236}">
                <a16:creationId xmlns:a16="http://schemas.microsoft.com/office/drawing/2014/main" id="{106B2A86-44CB-49BC-BDB2-D10827C1B20C}"/>
              </a:ext>
            </a:extLst>
          </p:cNvPr>
          <p:cNvCxnSpPr>
            <a:cxnSpLocks/>
          </p:cNvCxnSpPr>
          <p:nvPr/>
        </p:nvCxnSpPr>
        <p:spPr>
          <a:xfrm>
            <a:off x="0" y="1409700"/>
            <a:ext cx="11964988" cy="0"/>
          </a:xfrm>
          <a:prstGeom prst="line">
            <a:avLst/>
          </a:prstGeom>
          <a:ln w="22225">
            <a:solidFill>
              <a:srgbClr val="5E97E1"/>
            </a:solidFill>
            <a:tailEnd type="none" w="lg" len="lg"/>
          </a:ln>
        </p:spPr>
        <p:style>
          <a:lnRef idx="1">
            <a:schemeClr val="accent1"/>
          </a:lnRef>
          <a:fillRef idx="0">
            <a:schemeClr val="accent1"/>
          </a:fillRef>
          <a:effectRef idx="0">
            <a:schemeClr val="accent1"/>
          </a:effectRef>
          <a:fontRef idx="minor">
            <a:schemeClr val="tx1"/>
          </a:fontRef>
        </p:style>
      </p:cxnSp>
      <p:sp>
        <p:nvSpPr>
          <p:cNvPr id="58" name="직사각형 57">
            <a:extLst>
              <a:ext uri="{FF2B5EF4-FFF2-40B4-BE49-F238E27FC236}">
                <a16:creationId xmlns:a16="http://schemas.microsoft.com/office/drawing/2014/main" id="{7F54E38F-9565-44C2-95EB-B56A5E7E1804}"/>
              </a:ext>
            </a:extLst>
          </p:cNvPr>
          <p:cNvSpPr/>
          <p:nvPr/>
        </p:nvSpPr>
        <p:spPr>
          <a:xfrm>
            <a:off x="140610" y="377190"/>
            <a:ext cx="1186543" cy="276999"/>
          </a:xfrm>
          <a:prstGeom prst="rect">
            <a:avLst/>
          </a:prstGeom>
        </p:spPr>
        <p:txBody>
          <a:bodyPr wrap="none">
            <a:spAutoFit/>
          </a:bodyPr>
          <a:lstStyle/>
          <a:p>
            <a:r>
              <a:rPr lang="ko-KR" altLang="en-US" sz="12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대망의 </a:t>
            </a:r>
            <a:r>
              <a:rPr lang="en-US" altLang="ko-KR" sz="12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CR </a:t>
            </a:r>
            <a:r>
              <a:rPr lang="ko-KR" altLang="en-US" sz="12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세션</a:t>
            </a:r>
            <a:endParaRPr lang="ko-KR" altLang="en-US" sz="12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endParaRPr>
          </a:p>
        </p:txBody>
      </p:sp>
      <p:cxnSp>
        <p:nvCxnSpPr>
          <p:cNvPr id="63" name="직선 연결선 62">
            <a:extLst>
              <a:ext uri="{FF2B5EF4-FFF2-40B4-BE49-F238E27FC236}">
                <a16:creationId xmlns:a16="http://schemas.microsoft.com/office/drawing/2014/main" id="{1C0C02F1-5017-4501-9EEC-656A101CF9CD}"/>
              </a:ext>
            </a:extLst>
          </p:cNvPr>
          <p:cNvCxnSpPr>
            <a:cxnSpLocks/>
          </p:cNvCxnSpPr>
          <p:nvPr/>
        </p:nvCxnSpPr>
        <p:spPr>
          <a:xfrm flipH="1">
            <a:off x="11892067" y="883444"/>
            <a:ext cx="4658" cy="537518"/>
          </a:xfrm>
          <a:prstGeom prst="line">
            <a:avLst/>
          </a:prstGeom>
          <a:ln w="152400">
            <a:solidFill>
              <a:srgbClr val="5E97E1"/>
            </a:solidFill>
            <a:tailEnd type="none" w="lg" len="lg"/>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1687216-9C76-4F29-934C-F430DF40C5FA}"/>
              </a:ext>
            </a:extLst>
          </p:cNvPr>
          <p:cNvSpPr txBox="1"/>
          <p:nvPr/>
        </p:nvSpPr>
        <p:spPr>
          <a:xfrm>
            <a:off x="108999" y="578130"/>
            <a:ext cx="684803" cy="830997"/>
          </a:xfrm>
          <a:prstGeom prst="rect">
            <a:avLst/>
          </a:prstGeom>
          <a:noFill/>
        </p:spPr>
        <p:txBody>
          <a:bodyPr wrap="none" rtlCol="0">
            <a:spAutoFit/>
          </a:bodyPr>
          <a:lstStyle/>
          <a:p>
            <a:r>
              <a:rPr lang="en-US" altLang="ko-KR" sz="48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3</a:t>
            </a:r>
            <a:r>
              <a:rPr lang="en-US" altLang="ko-KR" sz="48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a:t>
            </a:r>
            <a:endParaRPr lang="ko-KR" altLang="en-US" sz="48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endParaRPr>
          </a:p>
        </p:txBody>
      </p:sp>
      <p:sp>
        <p:nvSpPr>
          <p:cNvPr id="9" name="직사각형 8">
            <a:extLst>
              <a:ext uri="{FF2B5EF4-FFF2-40B4-BE49-F238E27FC236}">
                <a16:creationId xmlns:a16="http://schemas.microsoft.com/office/drawing/2014/main" id="{8A2DE3A2-AD53-4BE7-9961-6DEFBBF5BB84}"/>
              </a:ext>
            </a:extLst>
          </p:cNvPr>
          <p:cNvSpPr/>
          <p:nvPr/>
        </p:nvSpPr>
        <p:spPr>
          <a:xfrm>
            <a:off x="778113" y="578130"/>
            <a:ext cx="4300473" cy="830997"/>
          </a:xfrm>
          <a:prstGeom prst="rect">
            <a:avLst/>
          </a:prstGeom>
        </p:spPr>
        <p:txBody>
          <a:bodyPr wrap="none">
            <a:spAutoFit/>
          </a:bodyPr>
          <a:lstStyle/>
          <a:p>
            <a:r>
              <a:rPr lang="en-US" altLang="ko-KR" sz="48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Create </a:t>
            </a:r>
            <a:r>
              <a:rPr lang="en-US" altLang="ko-KR" sz="24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GET, POST </a:t>
            </a:r>
            <a:r>
              <a:rPr lang="ko-KR" altLang="en-US" sz="24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방식</a:t>
            </a:r>
            <a:endParaRPr lang="ko-KR" altLang="en-US" sz="11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endParaRPr>
          </a:p>
        </p:txBody>
      </p:sp>
      <p:sp>
        <p:nvSpPr>
          <p:cNvPr id="4" name="TextBox 3"/>
          <p:cNvSpPr txBox="1"/>
          <p:nvPr/>
        </p:nvSpPr>
        <p:spPr>
          <a:xfrm>
            <a:off x="3111441" y="2673251"/>
            <a:ext cx="5957080" cy="1107996"/>
          </a:xfrm>
          <a:prstGeom prst="rect">
            <a:avLst/>
          </a:prstGeom>
          <a:noFill/>
        </p:spPr>
        <p:txBody>
          <a:bodyPr wrap="none" rtlCol="0">
            <a:spAutoFit/>
          </a:bodyPr>
          <a:lstStyle/>
          <a:p>
            <a:r>
              <a:rPr lang="en-US" altLang="ko-KR" sz="6600" dirty="0" smtClean="0">
                <a:latin typeface="10X10" panose="020D0604000000000000" pitchFamily="50" charset="-127"/>
                <a:ea typeface="10X10" panose="020D0604000000000000" pitchFamily="50" charset="-127"/>
              </a:rPr>
              <a:t>GET			POST</a:t>
            </a:r>
            <a:endParaRPr lang="ko-KR" altLang="en-US" sz="6600" dirty="0">
              <a:latin typeface="10X10" panose="020D0604000000000000" pitchFamily="50" charset="-127"/>
              <a:ea typeface="10X10" panose="020D0604000000000000" pitchFamily="50" charset="-127"/>
            </a:endParaRPr>
          </a:p>
        </p:txBody>
      </p:sp>
      <p:sp>
        <p:nvSpPr>
          <p:cNvPr id="13" name="직사각형 12">
            <a:extLst>
              <a:ext uri="{FF2B5EF4-FFF2-40B4-BE49-F238E27FC236}">
                <a16:creationId xmlns:a16="http://schemas.microsoft.com/office/drawing/2014/main" id="{88BF0B2A-0E8E-469A-9124-502BC5667022}"/>
              </a:ext>
            </a:extLst>
          </p:cNvPr>
          <p:cNvSpPr/>
          <p:nvPr/>
        </p:nvSpPr>
        <p:spPr>
          <a:xfrm>
            <a:off x="1845084" y="4780497"/>
            <a:ext cx="8513868" cy="330685"/>
          </a:xfrm>
          <a:prstGeom prst="rect">
            <a:avLst/>
          </a:prstGeom>
          <a:solidFill>
            <a:srgbClr val="5E97E1">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TextBox 1"/>
          <p:cNvSpPr txBox="1"/>
          <p:nvPr/>
        </p:nvSpPr>
        <p:spPr>
          <a:xfrm>
            <a:off x="1833051" y="4045996"/>
            <a:ext cx="8513869" cy="1077218"/>
          </a:xfrm>
          <a:prstGeom prst="rect">
            <a:avLst/>
          </a:prstGeom>
          <a:noFill/>
        </p:spPr>
        <p:txBody>
          <a:bodyPr wrap="none" rtlCol="0">
            <a:spAutoFit/>
          </a:bodyPr>
          <a:lstStyle/>
          <a:p>
            <a:pPr algn="ctr"/>
            <a:r>
              <a:rPr lang="ko-KR" altLang="en-US" sz="1600" dirty="0" smtClean="0">
                <a:latin typeface="10X10" panose="020D0604000000000000" pitchFamily="50" charset="-127"/>
                <a:ea typeface="10X10" panose="020D0604000000000000" pitchFamily="50" charset="-127"/>
              </a:rPr>
              <a:t>하지만 앞에서 설명한 사용 상황 구분도 절대적인 것은 아닙니다</a:t>
            </a:r>
            <a:r>
              <a:rPr lang="en-US" altLang="ko-KR" sz="1600" dirty="0" smtClean="0">
                <a:latin typeface="10X10" panose="020D0604000000000000" pitchFamily="50" charset="-127"/>
                <a:ea typeface="10X10" panose="020D0604000000000000" pitchFamily="50" charset="-127"/>
              </a:rPr>
              <a:t>!</a:t>
            </a:r>
          </a:p>
          <a:p>
            <a:pPr algn="ctr"/>
            <a:r>
              <a:rPr lang="en-US" altLang="ko-KR" sz="1600" dirty="0" smtClean="0">
                <a:latin typeface="10X10" panose="020D0604000000000000" pitchFamily="50" charset="-127"/>
                <a:ea typeface="10X10" panose="020D0604000000000000" pitchFamily="50" charset="-127"/>
              </a:rPr>
              <a:t>Ex) </a:t>
            </a:r>
            <a:r>
              <a:rPr lang="ko-KR" altLang="en-US" sz="1600" dirty="0" smtClean="0">
                <a:latin typeface="10X10" panose="020D0604000000000000" pitchFamily="50" charset="-127"/>
                <a:ea typeface="10X10" panose="020D0604000000000000" pitchFamily="50" charset="-127"/>
              </a:rPr>
              <a:t>게시물의 조회수를 높일 때는 </a:t>
            </a:r>
            <a:r>
              <a:rPr lang="en-US" altLang="ko-KR" sz="1600" dirty="0" smtClean="0">
                <a:latin typeface="10X10" panose="020D0604000000000000" pitchFamily="50" charset="-127"/>
                <a:ea typeface="10X10" panose="020D0604000000000000" pitchFamily="50" charset="-127"/>
              </a:rPr>
              <a:t>DB</a:t>
            </a:r>
            <a:r>
              <a:rPr lang="ko-KR" altLang="en-US" sz="1600" dirty="0" smtClean="0">
                <a:latin typeface="10X10" panose="020D0604000000000000" pitchFamily="50" charset="-127"/>
                <a:ea typeface="10X10" panose="020D0604000000000000" pitchFamily="50" charset="-127"/>
              </a:rPr>
              <a:t>에 변경이 생김에도 </a:t>
            </a:r>
            <a:r>
              <a:rPr lang="en-US" altLang="ko-KR" sz="1600" dirty="0" smtClean="0">
                <a:latin typeface="10X10" panose="020D0604000000000000" pitchFamily="50" charset="-127"/>
                <a:ea typeface="10X10" panose="020D0604000000000000" pitchFamily="50" charset="-127"/>
              </a:rPr>
              <a:t>GET</a:t>
            </a:r>
            <a:r>
              <a:rPr lang="ko-KR" altLang="en-US" sz="1600" dirty="0" smtClean="0">
                <a:latin typeface="10X10" panose="020D0604000000000000" pitchFamily="50" charset="-127"/>
                <a:ea typeface="10X10" panose="020D0604000000000000" pitchFamily="50" charset="-127"/>
              </a:rPr>
              <a:t>방식으로 넘겨도 됩니다</a:t>
            </a:r>
            <a:r>
              <a:rPr lang="en-US" altLang="ko-KR" sz="1600" dirty="0" smtClean="0">
                <a:latin typeface="10X10" panose="020D0604000000000000" pitchFamily="50" charset="-127"/>
                <a:ea typeface="10X10" panose="020D0604000000000000" pitchFamily="50" charset="-127"/>
              </a:rPr>
              <a:t>.</a:t>
            </a:r>
          </a:p>
          <a:p>
            <a:pPr algn="ctr"/>
            <a:endParaRPr lang="en-US" altLang="ko-KR" sz="1600" dirty="0">
              <a:latin typeface="10X10" panose="020D0604000000000000" pitchFamily="50" charset="-127"/>
              <a:ea typeface="10X10" panose="020D0604000000000000" pitchFamily="50" charset="-127"/>
            </a:endParaRPr>
          </a:p>
          <a:p>
            <a:pPr algn="ctr"/>
            <a:r>
              <a:rPr lang="en-US" altLang="ko-KR" sz="1600" dirty="0" smtClean="0">
                <a:latin typeface="10X10" panose="020D0604000000000000" pitchFamily="50" charset="-127"/>
                <a:ea typeface="10X10" panose="020D0604000000000000" pitchFamily="50" charset="-127"/>
              </a:rPr>
              <a:t>GET</a:t>
            </a:r>
            <a:r>
              <a:rPr lang="ko-KR" altLang="en-US" sz="1600" dirty="0" smtClean="0">
                <a:latin typeface="10X10" panose="020D0604000000000000" pitchFamily="50" charset="-127"/>
                <a:ea typeface="10X10" panose="020D0604000000000000" pitchFamily="50" charset="-127"/>
              </a:rPr>
              <a:t>과 </a:t>
            </a:r>
            <a:r>
              <a:rPr lang="en-US" altLang="ko-KR" sz="1600" dirty="0" smtClean="0">
                <a:latin typeface="10X10" panose="020D0604000000000000" pitchFamily="50" charset="-127"/>
                <a:ea typeface="10X10" panose="020D0604000000000000" pitchFamily="50" charset="-127"/>
              </a:rPr>
              <a:t>POST</a:t>
            </a:r>
            <a:r>
              <a:rPr lang="ko-KR" altLang="en-US" sz="1600" dirty="0" smtClean="0">
                <a:latin typeface="10X10" panose="020D0604000000000000" pitchFamily="50" charset="-127"/>
                <a:ea typeface="10X10" panose="020D0604000000000000" pitchFamily="50" charset="-127"/>
              </a:rPr>
              <a:t> 중 어떤 것이 항상 더 좋다</a:t>
            </a:r>
            <a:r>
              <a:rPr lang="en-US" altLang="ko-KR" sz="1600" dirty="0" smtClean="0">
                <a:latin typeface="10X10" panose="020D0604000000000000" pitchFamily="50" charset="-127"/>
                <a:ea typeface="10X10" panose="020D0604000000000000" pitchFamily="50" charset="-127"/>
              </a:rPr>
              <a:t>, </a:t>
            </a:r>
            <a:r>
              <a:rPr lang="ko-KR" altLang="en-US" sz="1600" dirty="0" smtClean="0">
                <a:latin typeface="10X10" panose="020D0604000000000000" pitchFamily="50" charset="-127"/>
                <a:ea typeface="10X10" panose="020D0604000000000000" pitchFamily="50" charset="-127"/>
              </a:rPr>
              <a:t>라기 보다는 </a:t>
            </a:r>
            <a:r>
              <a:rPr lang="en-US" altLang="ko-KR" sz="1600" dirty="0" smtClean="0">
                <a:solidFill>
                  <a:srgbClr val="FF0000"/>
                </a:solidFill>
                <a:latin typeface="10X10" panose="020D0604000000000000" pitchFamily="50" charset="-127"/>
                <a:ea typeface="10X10" panose="020D0604000000000000" pitchFamily="50" charset="-127"/>
              </a:rPr>
              <a:t>“</a:t>
            </a:r>
            <a:r>
              <a:rPr lang="ko-KR" altLang="en-US" sz="1600" dirty="0" smtClean="0">
                <a:solidFill>
                  <a:srgbClr val="FF0000"/>
                </a:solidFill>
                <a:latin typeface="10X10" panose="020D0604000000000000" pitchFamily="50" charset="-127"/>
                <a:ea typeface="10X10" panose="020D0604000000000000" pitchFamily="50" charset="-127"/>
              </a:rPr>
              <a:t>둘을 사용하는 상황이 다르다</a:t>
            </a:r>
            <a:r>
              <a:rPr lang="en-US" altLang="ko-KR" sz="1600" dirty="0" smtClean="0">
                <a:solidFill>
                  <a:srgbClr val="FF0000"/>
                </a:solidFill>
                <a:latin typeface="10X10" panose="020D0604000000000000" pitchFamily="50" charset="-127"/>
                <a:ea typeface="10X10" panose="020D0604000000000000" pitchFamily="50" charset="-127"/>
              </a:rPr>
              <a:t>”</a:t>
            </a:r>
            <a:r>
              <a:rPr lang="ko-KR" altLang="en-US" sz="1600" dirty="0" smtClean="0">
                <a:latin typeface="10X10" panose="020D0604000000000000" pitchFamily="50" charset="-127"/>
                <a:ea typeface="10X10" panose="020D0604000000000000" pitchFamily="50" charset="-127"/>
              </a:rPr>
              <a:t>라고 생각합시다</a:t>
            </a:r>
            <a:r>
              <a:rPr lang="en-US" altLang="ko-KR" sz="1600" dirty="0" smtClean="0">
                <a:latin typeface="10X10" panose="020D0604000000000000" pitchFamily="50" charset="-127"/>
                <a:ea typeface="10X10" panose="020D0604000000000000" pitchFamily="50" charset="-127"/>
              </a:rPr>
              <a:t>!</a:t>
            </a:r>
            <a:endParaRPr lang="en-US" altLang="ko-KR" sz="1600" dirty="0">
              <a:latin typeface="10X10" panose="020D0604000000000000" pitchFamily="50" charset="-127"/>
              <a:ea typeface="10X10" panose="020D0604000000000000" pitchFamily="50" charset="-127"/>
            </a:endParaRPr>
          </a:p>
        </p:txBody>
      </p:sp>
    </p:spTree>
    <p:extLst>
      <p:ext uri="{BB962C8B-B14F-4D97-AF65-F5344CB8AC3E}">
        <p14:creationId xmlns:p14="http://schemas.microsoft.com/office/powerpoint/2010/main" val="392404588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7" name="직선 연결선 56">
            <a:extLst>
              <a:ext uri="{FF2B5EF4-FFF2-40B4-BE49-F238E27FC236}">
                <a16:creationId xmlns:a16="http://schemas.microsoft.com/office/drawing/2014/main" id="{106B2A86-44CB-49BC-BDB2-D10827C1B20C}"/>
              </a:ext>
            </a:extLst>
          </p:cNvPr>
          <p:cNvCxnSpPr>
            <a:cxnSpLocks/>
          </p:cNvCxnSpPr>
          <p:nvPr/>
        </p:nvCxnSpPr>
        <p:spPr>
          <a:xfrm>
            <a:off x="0" y="1409700"/>
            <a:ext cx="11964988" cy="0"/>
          </a:xfrm>
          <a:prstGeom prst="line">
            <a:avLst/>
          </a:prstGeom>
          <a:ln w="22225">
            <a:solidFill>
              <a:srgbClr val="5E97E1"/>
            </a:solidFill>
            <a:tailEnd type="none" w="lg" len="lg"/>
          </a:ln>
        </p:spPr>
        <p:style>
          <a:lnRef idx="1">
            <a:schemeClr val="accent1"/>
          </a:lnRef>
          <a:fillRef idx="0">
            <a:schemeClr val="accent1"/>
          </a:fillRef>
          <a:effectRef idx="0">
            <a:schemeClr val="accent1"/>
          </a:effectRef>
          <a:fontRef idx="minor">
            <a:schemeClr val="tx1"/>
          </a:fontRef>
        </p:style>
      </p:cxnSp>
      <p:sp>
        <p:nvSpPr>
          <p:cNvPr id="58" name="직사각형 57">
            <a:extLst>
              <a:ext uri="{FF2B5EF4-FFF2-40B4-BE49-F238E27FC236}">
                <a16:creationId xmlns:a16="http://schemas.microsoft.com/office/drawing/2014/main" id="{7F54E38F-9565-44C2-95EB-B56A5E7E1804}"/>
              </a:ext>
            </a:extLst>
          </p:cNvPr>
          <p:cNvSpPr/>
          <p:nvPr/>
        </p:nvSpPr>
        <p:spPr>
          <a:xfrm>
            <a:off x="140610" y="377190"/>
            <a:ext cx="1186543" cy="276999"/>
          </a:xfrm>
          <a:prstGeom prst="rect">
            <a:avLst/>
          </a:prstGeom>
        </p:spPr>
        <p:txBody>
          <a:bodyPr wrap="none">
            <a:spAutoFit/>
          </a:bodyPr>
          <a:lstStyle/>
          <a:p>
            <a:r>
              <a:rPr lang="ko-KR" altLang="en-US" sz="12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대망의 </a:t>
            </a:r>
            <a:r>
              <a:rPr lang="en-US" altLang="ko-KR" sz="12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CR </a:t>
            </a:r>
            <a:r>
              <a:rPr lang="ko-KR" altLang="en-US" sz="12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세션</a:t>
            </a:r>
            <a:endParaRPr lang="ko-KR" altLang="en-US" sz="12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endParaRPr>
          </a:p>
        </p:txBody>
      </p:sp>
      <p:cxnSp>
        <p:nvCxnSpPr>
          <p:cNvPr id="63" name="직선 연결선 62">
            <a:extLst>
              <a:ext uri="{FF2B5EF4-FFF2-40B4-BE49-F238E27FC236}">
                <a16:creationId xmlns:a16="http://schemas.microsoft.com/office/drawing/2014/main" id="{1C0C02F1-5017-4501-9EEC-656A101CF9CD}"/>
              </a:ext>
            </a:extLst>
          </p:cNvPr>
          <p:cNvCxnSpPr>
            <a:cxnSpLocks/>
          </p:cNvCxnSpPr>
          <p:nvPr/>
        </p:nvCxnSpPr>
        <p:spPr>
          <a:xfrm flipH="1">
            <a:off x="11892067" y="883444"/>
            <a:ext cx="4658" cy="537518"/>
          </a:xfrm>
          <a:prstGeom prst="line">
            <a:avLst/>
          </a:prstGeom>
          <a:ln w="152400">
            <a:solidFill>
              <a:srgbClr val="5E97E1"/>
            </a:solidFill>
            <a:tailEnd type="none" w="lg" len="lg"/>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1687216-9C76-4F29-934C-F430DF40C5FA}"/>
              </a:ext>
            </a:extLst>
          </p:cNvPr>
          <p:cNvSpPr txBox="1"/>
          <p:nvPr/>
        </p:nvSpPr>
        <p:spPr>
          <a:xfrm>
            <a:off x="108999" y="578130"/>
            <a:ext cx="684803" cy="830997"/>
          </a:xfrm>
          <a:prstGeom prst="rect">
            <a:avLst/>
          </a:prstGeom>
          <a:noFill/>
        </p:spPr>
        <p:txBody>
          <a:bodyPr wrap="none" rtlCol="0">
            <a:spAutoFit/>
          </a:bodyPr>
          <a:lstStyle/>
          <a:p>
            <a:r>
              <a:rPr lang="en-US" altLang="ko-KR" sz="48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3</a:t>
            </a:r>
            <a:r>
              <a:rPr lang="en-US" altLang="ko-KR" sz="48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a:t>
            </a:r>
            <a:endParaRPr lang="ko-KR" altLang="en-US" sz="48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endParaRPr>
          </a:p>
        </p:txBody>
      </p:sp>
      <p:sp>
        <p:nvSpPr>
          <p:cNvPr id="9" name="직사각형 8">
            <a:extLst>
              <a:ext uri="{FF2B5EF4-FFF2-40B4-BE49-F238E27FC236}">
                <a16:creationId xmlns:a16="http://schemas.microsoft.com/office/drawing/2014/main" id="{8A2DE3A2-AD53-4BE7-9961-6DEFBBF5BB84}"/>
              </a:ext>
            </a:extLst>
          </p:cNvPr>
          <p:cNvSpPr/>
          <p:nvPr/>
        </p:nvSpPr>
        <p:spPr>
          <a:xfrm>
            <a:off x="778113" y="578130"/>
            <a:ext cx="4300473" cy="830997"/>
          </a:xfrm>
          <a:prstGeom prst="rect">
            <a:avLst/>
          </a:prstGeom>
        </p:spPr>
        <p:txBody>
          <a:bodyPr wrap="none">
            <a:spAutoFit/>
          </a:bodyPr>
          <a:lstStyle/>
          <a:p>
            <a:r>
              <a:rPr lang="en-US" altLang="ko-KR" sz="48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Create </a:t>
            </a:r>
            <a:r>
              <a:rPr lang="en-US" altLang="ko-KR" sz="24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GET, POST </a:t>
            </a:r>
            <a:r>
              <a:rPr lang="ko-KR" altLang="en-US" sz="24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방식</a:t>
            </a:r>
            <a:endParaRPr lang="ko-KR" altLang="en-US" sz="11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endParaRPr>
          </a:p>
        </p:txBody>
      </p:sp>
      <p:grpSp>
        <p:nvGrpSpPr>
          <p:cNvPr id="33" name="그룹 32"/>
          <p:cNvGrpSpPr/>
          <p:nvPr/>
        </p:nvGrpSpPr>
        <p:grpSpPr>
          <a:xfrm>
            <a:off x="1512975" y="2448987"/>
            <a:ext cx="9166050" cy="3109665"/>
            <a:chOff x="1512975" y="2448987"/>
            <a:chExt cx="9166050" cy="3109665"/>
          </a:xfrm>
        </p:grpSpPr>
        <p:cxnSp>
          <p:nvCxnSpPr>
            <p:cNvPr id="11" name="직선 연결선 10"/>
            <p:cNvCxnSpPr>
              <a:stCxn id="2" idx="6"/>
              <a:endCxn id="23" idx="2"/>
            </p:cNvCxnSpPr>
            <p:nvPr/>
          </p:nvCxnSpPr>
          <p:spPr>
            <a:xfrm>
              <a:off x="2513154" y="4172910"/>
              <a:ext cx="7215385" cy="0"/>
            </a:xfrm>
            <a:prstGeom prst="line">
              <a:avLst/>
            </a:prstGeom>
            <a:ln>
              <a:solidFill>
                <a:srgbClr val="0076C8"/>
              </a:solidFill>
              <a:prstDash val="solid"/>
              <a:tailEnd type="none"/>
            </a:ln>
          </p:spPr>
          <p:style>
            <a:lnRef idx="1">
              <a:schemeClr val="accent1"/>
            </a:lnRef>
            <a:fillRef idx="0">
              <a:schemeClr val="accent1"/>
            </a:fillRef>
            <a:effectRef idx="0">
              <a:schemeClr val="accent1"/>
            </a:effectRef>
            <a:fontRef idx="minor">
              <a:schemeClr val="tx1"/>
            </a:fontRef>
          </p:style>
        </p:cxnSp>
        <p:sp>
          <p:nvSpPr>
            <p:cNvPr id="2" name="타원 1"/>
            <p:cNvSpPr/>
            <p:nvPr/>
          </p:nvSpPr>
          <p:spPr>
            <a:xfrm>
              <a:off x="2250772" y="4041719"/>
              <a:ext cx="262382" cy="262382"/>
            </a:xfrm>
            <a:prstGeom prst="ellipse">
              <a:avLst/>
            </a:prstGeom>
            <a:solidFill>
              <a:srgbClr val="5E97E1">
                <a:alpha val="8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타원 14"/>
            <p:cNvSpPr/>
            <p:nvPr/>
          </p:nvSpPr>
          <p:spPr>
            <a:xfrm>
              <a:off x="6222400" y="4041719"/>
              <a:ext cx="262382" cy="262382"/>
            </a:xfrm>
            <a:prstGeom prst="ellipse">
              <a:avLst/>
            </a:prstGeom>
            <a:solidFill>
              <a:srgbClr val="5E97E1">
                <a:alpha val="8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p:cNvSpPr txBox="1"/>
            <p:nvPr/>
          </p:nvSpPr>
          <p:spPr>
            <a:xfrm>
              <a:off x="1512975" y="4481434"/>
              <a:ext cx="1737975" cy="584775"/>
            </a:xfrm>
            <a:prstGeom prst="rect">
              <a:avLst/>
            </a:prstGeom>
            <a:noFill/>
          </p:spPr>
          <p:txBody>
            <a:bodyPr wrap="none" rtlCol="0">
              <a:spAutoFit/>
            </a:bodyPr>
            <a:lstStyle/>
            <a:p>
              <a:pPr algn="ctr"/>
              <a:r>
                <a:rPr lang="en-US" altLang="ko-KR" sz="1600" spc="-150" dirty="0" smtClean="0">
                  <a:latin typeface="10X10" panose="020D0604000000000000" pitchFamily="50" charset="-127"/>
                  <a:ea typeface="10X10" panose="020D0604000000000000" pitchFamily="50" charset="-127"/>
                </a:rPr>
                <a:t>home.html</a:t>
              </a:r>
              <a:r>
                <a:rPr lang="ko-KR" altLang="en-US" sz="1600" spc="-150" dirty="0" smtClean="0">
                  <a:latin typeface="10X10" panose="020D0604000000000000" pitchFamily="50" charset="-127"/>
                  <a:ea typeface="10X10" panose="020D0604000000000000" pitchFamily="50" charset="-127"/>
                </a:rPr>
                <a:t>에서</a:t>
              </a:r>
              <a:endParaRPr lang="en-US" altLang="ko-KR" sz="1600" spc="-150" dirty="0" smtClean="0">
                <a:latin typeface="10X10" panose="020D0604000000000000" pitchFamily="50" charset="-127"/>
                <a:ea typeface="10X10" panose="020D0604000000000000" pitchFamily="50" charset="-127"/>
              </a:endParaRPr>
            </a:p>
            <a:p>
              <a:pPr algn="ctr"/>
              <a:r>
                <a:rPr lang="ko-KR" altLang="en-US" sz="1600" spc="-150" dirty="0" smtClean="0">
                  <a:latin typeface="10X10" panose="020D0604000000000000" pitchFamily="50" charset="-127"/>
                  <a:ea typeface="10X10" panose="020D0604000000000000" pitchFamily="50" charset="-127"/>
                </a:rPr>
                <a:t>글쓰기 버튼을 누른다</a:t>
              </a:r>
              <a:endParaRPr lang="en-US" altLang="ko-KR" sz="1600" spc="-150" dirty="0">
                <a:latin typeface="10X10" panose="020D0604000000000000" pitchFamily="50" charset="-127"/>
                <a:ea typeface="10X10" panose="020D0604000000000000" pitchFamily="50" charset="-127"/>
              </a:endParaRPr>
            </a:p>
          </p:txBody>
        </p:sp>
        <p:sp>
          <p:nvSpPr>
            <p:cNvPr id="19" name="TextBox 18"/>
            <p:cNvSpPr txBox="1"/>
            <p:nvPr/>
          </p:nvSpPr>
          <p:spPr>
            <a:xfrm>
              <a:off x="3477280" y="4481434"/>
              <a:ext cx="1737975" cy="830997"/>
            </a:xfrm>
            <a:prstGeom prst="rect">
              <a:avLst/>
            </a:prstGeom>
            <a:noFill/>
          </p:spPr>
          <p:txBody>
            <a:bodyPr wrap="none" rtlCol="0">
              <a:spAutoFit/>
            </a:bodyPr>
            <a:lstStyle/>
            <a:p>
              <a:pPr algn="ctr"/>
              <a:r>
                <a:rPr lang="ko-KR" altLang="en-US" sz="1600" spc="-150" dirty="0" smtClean="0">
                  <a:latin typeface="10X10" panose="020D0604000000000000" pitchFamily="50" charset="-127"/>
                  <a:ea typeface="10X10" panose="020D0604000000000000" pitchFamily="50" charset="-127"/>
                </a:rPr>
                <a:t>글쓰기 버튼과 연결된</a:t>
              </a:r>
              <a:endParaRPr lang="en-US" altLang="ko-KR" sz="1600" spc="-150" dirty="0" smtClean="0">
                <a:latin typeface="10X10" panose="020D0604000000000000" pitchFamily="50" charset="-127"/>
                <a:ea typeface="10X10" panose="020D0604000000000000" pitchFamily="50" charset="-127"/>
              </a:endParaRPr>
            </a:p>
            <a:p>
              <a:pPr algn="ctr"/>
              <a:r>
                <a:rPr lang="en-US" altLang="ko-KR" sz="1600" spc="-150" dirty="0">
                  <a:latin typeface="10X10" panose="020D0604000000000000" pitchFamily="50" charset="-127"/>
                  <a:ea typeface="10X10" panose="020D0604000000000000" pitchFamily="50" charset="-127"/>
                </a:rPr>
                <a:t>v</a:t>
              </a:r>
              <a:r>
                <a:rPr lang="en-US" altLang="ko-KR" sz="1600" spc="-150" dirty="0" smtClean="0">
                  <a:latin typeface="10X10" panose="020D0604000000000000" pitchFamily="50" charset="-127"/>
                  <a:ea typeface="10X10" panose="020D0604000000000000" pitchFamily="50" charset="-127"/>
                </a:rPr>
                <a:t>iew</a:t>
              </a:r>
              <a:r>
                <a:rPr lang="ko-KR" altLang="en-US" sz="1600" spc="-150" dirty="0" smtClean="0">
                  <a:latin typeface="10X10" panose="020D0604000000000000" pitchFamily="50" charset="-127"/>
                  <a:ea typeface="10X10" panose="020D0604000000000000" pitchFamily="50" charset="-127"/>
                </a:rPr>
                <a:t>의 </a:t>
              </a:r>
              <a:r>
                <a:rPr lang="en-US" altLang="ko-KR" sz="1600" spc="-150" dirty="0" smtClean="0">
                  <a:latin typeface="10X10" panose="020D0604000000000000" pitchFamily="50" charset="-127"/>
                  <a:ea typeface="10X10" panose="020D0604000000000000" pitchFamily="50" charset="-127"/>
                </a:rPr>
                <a:t>new </a:t>
              </a:r>
              <a:r>
                <a:rPr lang="ko-KR" altLang="en-US" sz="1600" spc="-150" dirty="0" smtClean="0">
                  <a:latin typeface="10X10" panose="020D0604000000000000" pitchFamily="50" charset="-127"/>
                  <a:ea typeface="10X10" panose="020D0604000000000000" pitchFamily="50" charset="-127"/>
                </a:rPr>
                <a:t>함수가</a:t>
              </a:r>
              <a:endParaRPr lang="en-US" altLang="ko-KR" sz="1600" spc="-150" dirty="0" smtClean="0">
                <a:latin typeface="10X10" panose="020D0604000000000000" pitchFamily="50" charset="-127"/>
                <a:ea typeface="10X10" panose="020D0604000000000000" pitchFamily="50" charset="-127"/>
              </a:endParaRPr>
            </a:p>
            <a:p>
              <a:pPr algn="ctr"/>
              <a:r>
                <a:rPr lang="ko-KR" altLang="en-US" sz="1600" spc="-150" dirty="0" smtClean="0">
                  <a:latin typeface="10X10" panose="020D0604000000000000" pitchFamily="50" charset="-127"/>
                  <a:ea typeface="10X10" panose="020D0604000000000000" pitchFamily="50" charset="-127"/>
                </a:rPr>
                <a:t>호출된다</a:t>
              </a:r>
              <a:endParaRPr lang="en-US" altLang="ko-KR" sz="1600" spc="-150" dirty="0" smtClean="0">
                <a:latin typeface="10X10" panose="020D0604000000000000" pitchFamily="50" charset="-127"/>
                <a:ea typeface="10X10" panose="020D0604000000000000" pitchFamily="50" charset="-127"/>
              </a:endParaRPr>
            </a:p>
          </p:txBody>
        </p:sp>
        <p:sp>
          <p:nvSpPr>
            <p:cNvPr id="20" name="TextBox 19"/>
            <p:cNvSpPr txBox="1"/>
            <p:nvPr/>
          </p:nvSpPr>
          <p:spPr>
            <a:xfrm>
              <a:off x="5806775" y="4481434"/>
              <a:ext cx="1093633" cy="584775"/>
            </a:xfrm>
            <a:prstGeom prst="rect">
              <a:avLst/>
            </a:prstGeom>
            <a:noFill/>
          </p:spPr>
          <p:txBody>
            <a:bodyPr wrap="none" rtlCol="0">
              <a:spAutoFit/>
            </a:bodyPr>
            <a:lstStyle/>
            <a:p>
              <a:pPr algn="ctr"/>
              <a:r>
                <a:rPr lang="en-US" altLang="ko-KR" sz="1600" spc="-150" dirty="0" smtClean="0">
                  <a:latin typeface="10X10" panose="020D0604000000000000" pitchFamily="50" charset="-127"/>
                  <a:ea typeface="10X10" panose="020D0604000000000000" pitchFamily="50" charset="-127"/>
                </a:rPr>
                <a:t>new.html</a:t>
              </a:r>
              <a:r>
                <a:rPr lang="ko-KR" altLang="en-US" sz="1600" spc="-150" dirty="0" smtClean="0">
                  <a:latin typeface="10X10" panose="020D0604000000000000" pitchFamily="50" charset="-127"/>
                  <a:ea typeface="10X10" panose="020D0604000000000000" pitchFamily="50" charset="-127"/>
                </a:rPr>
                <a:t>로</a:t>
              </a:r>
              <a:endParaRPr lang="en-US" altLang="ko-KR" sz="1600" spc="-150" dirty="0" smtClean="0">
                <a:latin typeface="10X10" panose="020D0604000000000000" pitchFamily="50" charset="-127"/>
                <a:ea typeface="10X10" panose="020D0604000000000000" pitchFamily="50" charset="-127"/>
              </a:endParaRPr>
            </a:p>
            <a:p>
              <a:pPr algn="ctr"/>
              <a:r>
                <a:rPr lang="ko-KR" altLang="en-US" sz="1600" spc="-150" dirty="0" smtClean="0">
                  <a:latin typeface="10X10" panose="020D0604000000000000" pitchFamily="50" charset="-127"/>
                  <a:ea typeface="10X10" panose="020D0604000000000000" pitchFamily="50" charset="-127"/>
                </a:rPr>
                <a:t>이동한다</a:t>
              </a:r>
              <a:endParaRPr lang="en-US" altLang="ko-KR" sz="1600" spc="-150" dirty="0">
                <a:latin typeface="10X10" panose="020D0604000000000000" pitchFamily="50" charset="-127"/>
                <a:ea typeface="10X10" panose="020D0604000000000000" pitchFamily="50" charset="-127"/>
              </a:endParaRPr>
            </a:p>
          </p:txBody>
        </p:sp>
        <p:sp>
          <p:nvSpPr>
            <p:cNvPr id="21" name="TextBox 20"/>
            <p:cNvSpPr txBox="1"/>
            <p:nvPr/>
          </p:nvSpPr>
          <p:spPr>
            <a:xfrm>
              <a:off x="7216955" y="4481434"/>
              <a:ext cx="1572866" cy="584775"/>
            </a:xfrm>
            <a:prstGeom prst="rect">
              <a:avLst/>
            </a:prstGeom>
            <a:noFill/>
          </p:spPr>
          <p:txBody>
            <a:bodyPr wrap="none" rtlCol="0">
              <a:spAutoFit/>
            </a:bodyPr>
            <a:lstStyle/>
            <a:p>
              <a:pPr algn="ctr"/>
              <a:r>
                <a:rPr lang="ko-KR" altLang="en-US" sz="1600" spc="-150" dirty="0" smtClean="0">
                  <a:latin typeface="10X10" panose="020D0604000000000000" pitchFamily="50" charset="-127"/>
                  <a:ea typeface="10X10" panose="020D0604000000000000" pitchFamily="50" charset="-127"/>
                </a:rPr>
                <a:t>폼을 다 작성한 후</a:t>
              </a:r>
              <a:endParaRPr lang="en-US" altLang="ko-KR" sz="1600" spc="-150" dirty="0" smtClean="0">
                <a:latin typeface="10X10" panose="020D0604000000000000" pitchFamily="50" charset="-127"/>
                <a:ea typeface="10X10" panose="020D0604000000000000" pitchFamily="50" charset="-127"/>
              </a:endParaRPr>
            </a:p>
            <a:p>
              <a:pPr algn="ctr"/>
              <a:r>
                <a:rPr lang="ko-KR" altLang="en-US" sz="1600" spc="-150" dirty="0" smtClean="0">
                  <a:latin typeface="10X10" panose="020D0604000000000000" pitchFamily="50" charset="-127"/>
                  <a:ea typeface="10X10" panose="020D0604000000000000" pitchFamily="50" charset="-127"/>
                </a:rPr>
                <a:t>제출 버튼을 누른다</a:t>
              </a:r>
              <a:endParaRPr lang="en-US" altLang="ko-KR" sz="1600" spc="-150" dirty="0" smtClean="0">
                <a:latin typeface="10X10" panose="020D0604000000000000" pitchFamily="50" charset="-127"/>
                <a:ea typeface="10X10" panose="020D0604000000000000" pitchFamily="50" charset="-127"/>
              </a:endParaRPr>
            </a:p>
          </p:txBody>
        </p:sp>
        <p:sp>
          <p:nvSpPr>
            <p:cNvPr id="22" name="TextBox 21"/>
            <p:cNvSpPr txBox="1"/>
            <p:nvPr/>
          </p:nvSpPr>
          <p:spPr>
            <a:xfrm>
              <a:off x="9040435" y="4481434"/>
              <a:ext cx="1638590" cy="1077218"/>
            </a:xfrm>
            <a:prstGeom prst="rect">
              <a:avLst/>
            </a:prstGeom>
            <a:noFill/>
          </p:spPr>
          <p:txBody>
            <a:bodyPr wrap="none" rtlCol="0">
              <a:spAutoFit/>
            </a:bodyPr>
            <a:lstStyle/>
            <a:p>
              <a:pPr algn="ctr"/>
              <a:r>
                <a:rPr lang="ko-KR" altLang="en-US" sz="1600" spc="-150" dirty="0" smtClean="0">
                  <a:latin typeface="10X10" panose="020D0604000000000000" pitchFamily="50" charset="-127"/>
                  <a:ea typeface="10X10" panose="020D0604000000000000" pitchFamily="50" charset="-127"/>
                </a:rPr>
                <a:t>제출 버튼과</a:t>
              </a:r>
              <a:endParaRPr lang="en-US" altLang="ko-KR" sz="1600" spc="-150" dirty="0" smtClean="0">
                <a:latin typeface="10X10" panose="020D0604000000000000" pitchFamily="50" charset="-127"/>
                <a:ea typeface="10X10" panose="020D0604000000000000" pitchFamily="50" charset="-127"/>
              </a:endParaRPr>
            </a:p>
            <a:p>
              <a:pPr algn="ctr"/>
              <a:r>
                <a:rPr lang="en-US" altLang="ko-KR" sz="1600" spc="-150" dirty="0" smtClean="0">
                  <a:latin typeface="10X10" panose="020D0604000000000000" pitchFamily="50" charset="-127"/>
                  <a:ea typeface="10X10" panose="020D0604000000000000" pitchFamily="50" charset="-127"/>
                </a:rPr>
                <a:t>(</a:t>
              </a:r>
              <a:r>
                <a:rPr lang="ko-KR" altLang="en-US" sz="1600" spc="-150" dirty="0" smtClean="0">
                  <a:latin typeface="10X10" panose="020D0604000000000000" pitchFamily="50" charset="-127"/>
                  <a:ea typeface="10X10" panose="020D0604000000000000" pitchFamily="50" charset="-127"/>
                </a:rPr>
                <a:t>암묵적으로</a:t>
              </a:r>
              <a:r>
                <a:rPr lang="en-US" altLang="ko-KR" sz="1600" spc="-150" dirty="0" smtClean="0">
                  <a:latin typeface="10X10" panose="020D0604000000000000" pitchFamily="50" charset="-127"/>
                  <a:ea typeface="10X10" panose="020D0604000000000000" pitchFamily="50" charset="-127"/>
                </a:rPr>
                <a:t>) </a:t>
              </a:r>
              <a:r>
                <a:rPr lang="ko-KR" altLang="en-US" sz="1600" spc="-150" dirty="0" smtClean="0">
                  <a:latin typeface="10X10" panose="020D0604000000000000" pitchFamily="50" charset="-127"/>
                  <a:ea typeface="10X10" panose="020D0604000000000000" pitchFamily="50" charset="-127"/>
                </a:rPr>
                <a:t>연결된</a:t>
              </a:r>
              <a:endParaRPr lang="en-US" altLang="ko-KR" sz="1600" spc="-150" dirty="0" smtClean="0">
                <a:latin typeface="10X10" panose="020D0604000000000000" pitchFamily="50" charset="-127"/>
                <a:ea typeface="10X10" panose="020D0604000000000000" pitchFamily="50" charset="-127"/>
              </a:endParaRPr>
            </a:p>
            <a:p>
              <a:pPr algn="ctr"/>
              <a:r>
                <a:rPr lang="en-US" altLang="ko-KR" sz="1600" spc="-150" dirty="0">
                  <a:latin typeface="10X10" panose="020D0604000000000000" pitchFamily="50" charset="-127"/>
                  <a:ea typeface="10X10" panose="020D0604000000000000" pitchFamily="50" charset="-127"/>
                </a:rPr>
                <a:t>v</a:t>
              </a:r>
              <a:r>
                <a:rPr lang="en-US" altLang="ko-KR" sz="1600" spc="-150" dirty="0" smtClean="0">
                  <a:latin typeface="10X10" panose="020D0604000000000000" pitchFamily="50" charset="-127"/>
                  <a:ea typeface="10X10" panose="020D0604000000000000" pitchFamily="50" charset="-127"/>
                </a:rPr>
                <a:t>iew</a:t>
              </a:r>
              <a:r>
                <a:rPr lang="ko-KR" altLang="en-US" sz="1600" spc="-150" dirty="0" smtClean="0">
                  <a:latin typeface="10X10" panose="020D0604000000000000" pitchFamily="50" charset="-127"/>
                  <a:ea typeface="10X10" panose="020D0604000000000000" pitchFamily="50" charset="-127"/>
                </a:rPr>
                <a:t>의 </a:t>
              </a:r>
              <a:r>
                <a:rPr lang="en-US" altLang="ko-KR" sz="1600" spc="-150" dirty="0" smtClean="0">
                  <a:latin typeface="10X10" panose="020D0604000000000000" pitchFamily="50" charset="-127"/>
                  <a:ea typeface="10X10" panose="020D0604000000000000" pitchFamily="50" charset="-127"/>
                </a:rPr>
                <a:t>new </a:t>
              </a:r>
              <a:r>
                <a:rPr lang="ko-KR" altLang="en-US" sz="1600" spc="-150" dirty="0" smtClean="0">
                  <a:latin typeface="10X10" panose="020D0604000000000000" pitchFamily="50" charset="-127"/>
                  <a:ea typeface="10X10" panose="020D0604000000000000" pitchFamily="50" charset="-127"/>
                </a:rPr>
                <a:t>함수가 </a:t>
              </a:r>
              <a:endParaRPr lang="en-US" altLang="ko-KR" sz="1600" spc="-150" dirty="0" smtClean="0">
                <a:latin typeface="10X10" panose="020D0604000000000000" pitchFamily="50" charset="-127"/>
                <a:ea typeface="10X10" panose="020D0604000000000000" pitchFamily="50" charset="-127"/>
              </a:endParaRPr>
            </a:p>
            <a:p>
              <a:pPr algn="ctr"/>
              <a:r>
                <a:rPr lang="ko-KR" altLang="en-US" sz="1600" spc="-150" dirty="0" smtClean="0">
                  <a:latin typeface="10X10" panose="020D0604000000000000" pitchFamily="50" charset="-127"/>
                  <a:ea typeface="10X10" panose="020D0604000000000000" pitchFamily="50" charset="-127"/>
                </a:rPr>
                <a:t>또 호출된다</a:t>
              </a:r>
              <a:endParaRPr lang="en-US" altLang="ko-KR" sz="1600" spc="-150" dirty="0">
                <a:latin typeface="10X10" panose="020D0604000000000000" pitchFamily="50" charset="-127"/>
                <a:ea typeface="10X10" panose="020D0604000000000000" pitchFamily="50" charset="-127"/>
              </a:endParaRPr>
            </a:p>
          </p:txBody>
        </p:sp>
        <p:sp>
          <p:nvSpPr>
            <p:cNvPr id="23" name="타원 22"/>
            <p:cNvSpPr/>
            <p:nvPr/>
          </p:nvSpPr>
          <p:spPr>
            <a:xfrm>
              <a:off x="9728539" y="4041719"/>
              <a:ext cx="262382" cy="262382"/>
            </a:xfrm>
            <a:prstGeom prst="ellipse">
              <a:avLst/>
            </a:prstGeom>
            <a:solidFill>
              <a:srgbClr val="5E97E1">
                <a:alpha val="8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직사각형 27"/>
            <p:cNvSpPr/>
            <p:nvPr/>
          </p:nvSpPr>
          <p:spPr>
            <a:xfrm>
              <a:off x="7209075" y="3091651"/>
              <a:ext cx="1692876" cy="1015663"/>
            </a:xfrm>
            <a:prstGeom prst="rect">
              <a:avLst/>
            </a:prstGeom>
          </p:spPr>
          <p:txBody>
            <a:bodyPr wrap="square">
              <a:spAutoFit/>
            </a:bodyPr>
            <a:lstStyle/>
            <a:p>
              <a:pPr algn="ctr"/>
              <a:r>
                <a:rPr lang="en-US" altLang="ko-KR" sz="2000" dirty="0" smtClean="0">
                  <a:solidFill>
                    <a:srgbClr val="FF0000"/>
                  </a:solidFill>
                  <a:latin typeface="10X10 Bold" panose="020D0604000000000000" pitchFamily="50" charset="-127"/>
                  <a:ea typeface="10X10 Bold" panose="020D0604000000000000" pitchFamily="50" charset="-127"/>
                </a:rPr>
                <a:t>(</a:t>
              </a:r>
              <a:r>
                <a:rPr lang="ko-KR" altLang="en-US" sz="2000" dirty="0" smtClean="0">
                  <a:solidFill>
                    <a:srgbClr val="FF0000"/>
                  </a:solidFill>
                  <a:latin typeface="10X10 Bold" panose="020D0604000000000000" pitchFamily="50" charset="-127"/>
                  <a:ea typeface="10X10 Bold" panose="020D0604000000000000" pitchFamily="50" charset="-127"/>
                </a:rPr>
                <a:t>많은 양의</a:t>
              </a:r>
              <a:r>
                <a:rPr lang="en-US" altLang="ko-KR" sz="2000" dirty="0" smtClean="0">
                  <a:solidFill>
                    <a:srgbClr val="FF0000"/>
                  </a:solidFill>
                  <a:latin typeface="10X10 Bold" panose="020D0604000000000000" pitchFamily="50" charset="-127"/>
                  <a:ea typeface="10X10 Bold" panose="020D0604000000000000" pitchFamily="50" charset="-127"/>
                </a:rPr>
                <a:t>)</a:t>
              </a:r>
            </a:p>
            <a:p>
              <a:pPr algn="ctr"/>
              <a:r>
                <a:rPr lang="ko-KR" altLang="en-US" sz="2000" dirty="0" smtClean="0">
                  <a:solidFill>
                    <a:srgbClr val="FF0000"/>
                  </a:solidFill>
                  <a:latin typeface="10X10 Bold" panose="020D0604000000000000" pitchFamily="50" charset="-127"/>
                  <a:ea typeface="10X10 Bold" panose="020D0604000000000000" pitchFamily="50" charset="-127"/>
                </a:rPr>
                <a:t>데이터 </a:t>
              </a:r>
              <a:r>
                <a:rPr lang="ko-KR" altLang="en-US" sz="2000" dirty="0">
                  <a:solidFill>
                    <a:srgbClr val="FF0000"/>
                  </a:solidFill>
                  <a:latin typeface="10X10 Bold" panose="020D0604000000000000" pitchFamily="50" charset="-127"/>
                  <a:ea typeface="10X10 Bold" panose="020D0604000000000000" pitchFamily="50" charset="-127"/>
                </a:rPr>
                <a:t>이동 </a:t>
              </a:r>
              <a:r>
                <a:rPr lang="en-US" altLang="ko-KR" sz="2000" dirty="0" smtClean="0">
                  <a:solidFill>
                    <a:srgbClr val="FF0000"/>
                  </a:solidFill>
                  <a:latin typeface="10X10 Bold" panose="020D0604000000000000" pitchFamily="50" charset="-127"/>
                  <a:ea typeface="10X10 Bold" panose="020D0604000000000000" pitchFamily="50" charset="-127"/>
                </a:rPr>
                <a:t>O</a:t>
              </a:r>
              <a:endParaRPr lang="en-US" altLang="ko-KR" sz="2000" dirty="0">
                <a:solidFill>
                  <a:srgbClr val="FF0000"/>
                </a:solidFill>
                <a:latin typeface="10X10 Bold" panose="020D0604000000000000" pitchFamily="50" charset="-127"/>
                <a:ea typeface="10X10 Bold" panose="020D0604000000000000" pitchFamily="50" charset="-127"/>
              </a:endParaRPr>
            </a:p>
            <a:p>
              <a:pPr algn="ctr"/>
              <a:r>
                <a:rPr lang="en-US" altLang="ko-KR" sz="2000" dirty="0" smtClean="0">
                  <a:solidFill>
                    <a:srgbClr val="FF0000"/>
                  </a:solidFill>
                  <a:latin typeface="10X10 Bold" panose="020D0604000000000000" pitchFamily="50" charset="-127"/>
                  <a:ea typeface="10X10 Bold" panose="020D0604000000000000" pitchFamily="50" charset="-127"/>
                </a:rPr>
                <a:t>POST </a:t>
              </a:r>
              <a:r>
                <a:rPr lang="ko-KR" altLang="en-US" sz="2000" dirty="0">
                  <a:solidFill>
                    <a:srgbClr val="FF0000"/>
                  </a:solidFill>
                  <a:latin typeface="10X10 Bold" panose="020D0604000000000000" pitchFamily="50" charset="-127"/>
                  <a:ea typeface="10X10 Bold" panose="020D0604000000000000" pitchFamily="50" charset="-127"/>
                </a:rPr>
                <a:t>방식</a:t>
              </a:r>
              <a:endParaRPr lang="en-US" altLang="ko-KR" sz="2000" dirty="0">
                <a:solidFill>
                  <a:srgbClr val="FF0000"/>
                </a:solidFill>
                <a:latin typeface="10X10 Bold" panose="020D0604000000000000" pitchFamily="50" charset="-127"/>
                <a:ea typeface="10X10 Bold" panose="020D0604000000000000" pitchFamily="50" charset="-127"/>
              </a:endParaRPr>
            </a:p>
          </p:txBody>
        </p:sp>
        <p:sp>
          <p:nvSpPr>
            <p:cNvPr id="24" name="직사각형 23"/>
            <p:cNvSpPr/>
            <p:nvPr/>
          </p:nvSpPr>
          <p:spPr>
            <a:xfrm>
              <a:off x="2813678" y="2448987"/>
              <a:ext cx="6564644" cy="369332"/>
            </a:xfrm>
            <a:prstGeom prst="rect">
              <a:avLst/>
            </a:prstGeom>
          </p:spPr>
          <p:txBody>
            <a:bodyPr wrap="square">
              <a:spAutoFit/>
            </a:bodyPr>
            <a:lstStyle/>
            <a:p>
              <a:pPr algn="ctr"/>
              <a:r>
                <a:rPr lang="ko-KR" altLang="en-US">
                  <a:latin typeface="10X10" panose="020D0604000000000000" pitchFamily="50" charset="-127"/>
                  <a:ea typeface="10X10" panose="020D0604000000000000" pitchFamily="50" charset="-127"/>
                </a:rPr>
                <a:t>다시 우리의 상황으로 돌아와서 </a:t>
              </a:r>
              <a:r>
                <a:rPr lang="en-US" altLang="ko-KR" dirty="0">
                  <a:latin typeface="10X10" panose="020D0604000000000000" pitchFamily="50" charset="-127"/>
                  <a:ea typeface="10X10" panose="020D0604000000000000" pitchFamily="50" charset="-127"/>
                </a:rPr>
                <a:t>GET</a:t>
              </a:r>
              <a:r>
                <a:rPr lang="ko-KR" altLang="en-US" dirty="0">
                  <a:latin typeface="10X10" panose="020D0604000000000000" pitchFamily="50" charset="-127"/>
                  <a:ea typeface="10X10" panose="020D0604000000000000" pitchFamily="50" charset="-127"/>
                </a:rPr>
                <a:t>방식과 </a:t>
              </a:r>
              <a:r>
                <a:rPr lang="en-US" altLang="ko-KR" dirty="0">
                  <a:latin typeface="10X10" panose="020D0604000000000000" pitchFamily="50" charset="-127"/>
                  <a:ea typeface="10X10" panose="020D0604000000000000" pitchFamily="50" charset="-127"/>
                </a:rPr>
                <a:t>POST</a:t>
              </a:r>
              <a:r>
                <a:rPr lang="ko-KR" altLang="en-US" dirty="0">
                  <a:latin typeface="10X10" panose="020D0604000000000000" pitchFamily="50" charset="-127"/>
                  <a:ea typeface="10X10" panose="020D0604000000000000" pitchFamily="50" charset="-127"/>
                </a:rPr>
                <a:t>방식을 바라보면</a:t>
              </a:r>
              <a:r>
                <a:rPr lang="en-US" altLang="ko-KR" dirty="0">
                  <a:latin typeface="10X10" panose="020D0604000000000000" pitchFamily="50" charset="-127"/>
                  <a:ea typeface="10X10" panose="020D0604000000000000" pitchFamily="50" charset="-127"/>
                </a:rPr>
                <a:t>,</a:t>
              </a:r>
            </a:p>
          </p:txBody>
        </p:sp>
        <p:cxnSp>
          <p:nvCxnSpPr>
            <p:cNvPr id="30" name="구부러진 연결선 29"/>
            <p:cNvCxnSpPr>
              <a:stCxn id="2" idx="0"/>
              <a:endCxn id="15" idx="0"/>
            </p:cNvCxnSpPr>
            <p:nvPr/>
          </p:nvCxnSpPr>
          <p:spPr>
            <a:xfrm rot="5400000" flipH="1" flipV="1">
              <a:off x="4367777" y="2055905"/>
              <a:ext cx="12700" cy="3971628"/>
            </a:xfrm>
            <a:prstGeom prst="curvedConnector3">
              <a:avLst>
                <a:gd name="adj1" fmla="val 1800000"/>
              </a:avLst>
            </a:prstGeom>
            <a:ln>
              <a:solidFill>
                <a:srgbClr val="0076C8"/>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2" name="직사각형 11"/>
            <p:cNvSpPr/>
            <p:nvPr/>
          </p:nvSpPr>
          <p:spPr>
            <a:xfrm>
              <a:off x="3499829" y="3399429"/>
              <a:ext cx="1692876" cy="707886"/>
            </a:xfrm>
            <a:prstGeom prst="rect">
              <a:avLst/>
            </a:prstGeom>
          </p:spPr>
          <p:txBody>
            <a:bodyPr wrap="square">
              <a:spAutoFit/>
            </a:bodyPr>
            <a:lstStyle/>
            <a:p>
              <a:pPr algn="ctr"/>
              <a:r>
                <a:rPr lang="ko-KR" altLang="en-US" sz="2000" dirty="0">
                  <a:solidFill>
                    <a:srgbClr val="FF0000"/>
                  </a:solidFill>
                  <a:latin typeface="10X10 Bold" panose="020D0604000000000000" pitchFamily="50" charset="-127"/>
                  <a:ea typeface="10X10 Bold" panose="020D0604000000000000" pitchFamily="50" charset="-127"/>
                </a:rPr>
                <a:t>데이터 이동 </a:t>
              </a:r>
              <a:r>
                <a:rPr lang="en-US" altLang="ko-KR" sz="2000" dirty="0">
                  <a:solidFill>
                    <a:srgbClr val="FF0000"/>
                  </a:solidFill>
                  <a:latin typeface="10X10 Bold" panose="020D0604000000000000" pitchFamily="50" charset="-127"/>
                  <a:ea typeface="10X10 Bold" panose="020D0604000000000000" pitchFamily="50" charset="-127"/>
                </a:rPr>
                <a:t>X</a:t>
              </a:r>
            </a:p>
            <a:p>
              <a:pPr algn="ctr"/>
              <a:r>
                <a:rPr lang="en-US" altLang="ko-KR" sz="2000" dirty="0">
                  <a:solidFill>
                    <a:srgbClr val="FF0000"/>
                  </a:solidFill>
                  <a:latin typeface="10X10 Bold" panose="020D0604000000000000" pitchFamily="50" charset="-127"/>
                  <a:ea typeface="10X10 Bold" panose="020D0604000000000000" pitchFamily="50" charset="-127"/>
                </a:rPr>
                <a:t>GET </a:t>
              </a:r>
              <a:r>
                <a:rPr lang="ko-KR" altLang="en-US" sz="2000" dirty="0">
                  <a:solidFill>
                    <a:srgbClr val="FF0000"/>
                  </a:solidFill>
                  <a:latin typeface="10X10 Bold" panose="020D0604000000000000" pitchFamily="50" charset="-127"/>
                  <a:ea typeface="10X10 Bold" panose="020D0604000000000000" pitchFamily="50" charset="-127"/>
                </a:rPr>
                <a:t>방식</a:t>
              </a:r>
              <a:endParaRPr lang="en-US" altLang="ko-KR" sz="2000" dirty="0">
                <a:solidFill>
                  <a:srgbClr val="FF0000"/>
                </a:solidFill>
                <a:latin typeface="10X10 Bold" panose="020D0604000000000000" pitchFamily="50" charset="-127"/>
                <a:ea typeface="10X10 Bold" panose="020D0604000000000000" pitchFamily="50" charset="-127"/>
              </a:endParaRPr>
            </a:p>
          </p:txBody>
        </p:sp>
        <p:cxnSp>
          <p:nvCxnSpPr>
            <p:cNvPr id="32" name="구부러진 연결선 31"/>
            <p:cNvCxnSpPr>
              <a:stCxn id="15" idx="0"/>
              <a:endCxn id="23" idx="0"/>
            </p:cNvCxnSpPr>
            <p:nvPr/>
          </p:nvCxnSpPr>
          <p:spPr>
            <a:xfrm rot="5400000" flipH="1" flipV="1">
              <a:off x="8106660" y="2288650"/>
              <a:ext cx="12700" cy="3506139"/>
            </a:xfrm>
            <a:prstGeom prst="curvedConnector3">
              <a:avLst>
                <a:gd name="adj1" fmla="val 1800000"/>
              </a:avLst>
            </a:prstGeom>
            <a:ln>
              <a:solidFill>
                <a:srgbClr val="0076C8"/>
              </a:solidFill>
              <a:prstDash val="dash"/>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84367703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7" name="직선 연결선 56">
            <a:extLst>
              <a:ext uri="{FF2B5EF4-FFF2-40B4-BE49-F238E27FC236}">
                <a16:creationId xmlns:a16="http://schemas.microsoft.com/office/drawing/2014/main" id="{106B2A86-44CB-49BC-BDB2-D10827C1B20C}"/>
              </a:ext>
            </a:extLst>
          </p:cNvPr>
          <p:cNvCxnSpPr>
            <a:cxnSpLocks/>
          </p:cNvCxnSpPr>
          <p:nvPr/>
        </p:nvCxnSpPr>
        <p:spPr>
          <a:xfrm>
            <a:off x="0" y="1409700"/>
            <a:ext cx="11964988" cy="0"/>
          </a:xfrm>
          <a:prstGeom prst="line">
            <a:avLst/>
          </a:prstGeom>
          <a:ln w="22225">
            <a:solidFill>
              <a:srgbClr val="5E97E1"/>
            </a:solidFill>
            <a:tailEnd type="none" w="lg" len="lg"/>
          </a:ln>
        </p:spPr>
        <p:style>
          <a:lnRef idx="1">
            <a:schemeClr val="accent1"/>
          </a:lnRef>
          <a:fillRef idx="0">
            <a:schemeClr val="accent1"/>
          </a:fillRef>
          <a:effectRef idx="0">
            <a:schemeClr val="accent1"/>
          </a:effectRef>
          <a:fontRef idx="minor">
            <a:schemeClr val="tx1"/>
          </a:fontRef>
        </p:style>
      </p:cxnSp>
      <p:sp>
        <p:nvSpPr>
          <p:cNvPr id="58" name="직사각형 57">
            <a:extLst>
              <a:ext uri="{FF2B5EF4-FFF2-40B4-BE49-F238E27FC236}">
                <a16:creationId xmlns:a16="http://schemas.microsoft.com/office/drawing/2014/main" id="{7F54E38F-9565-44C2-95EB-B56A5E7E1804}"/>
              </a:ext>
            </a:extLst>
          </p:cNvPr>
          <p:cNvSpPr/>
          <p:nvPr/>
        </p:nvSpPr>
        <p:spPr>
          <a:xfrm>
            <a:off x="140610" y="377190"/>
            <a:ext cx="1186543" cy="276999"/>
          </a:xfrm>
          <a:prstGeom prst="rect">
            <a:avLst/>
          </a:prstGeom>
        </p:spPr>
        <p:txBody>
          <a:bodyPr wrap="none">
            <a:spAutoFit/>
          </a:bodyPr>
          <a:lstStyle/>
          <a:p>
            <a:r>
              <a:rPr lang="ko-KR" altLang="en-US" sz="12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대망의 </a:t>
            </a:r>
            <a:r>
              <a:rPr lang="en-US" altLang="ko-KR" sz="12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CR </a:t>
            </a:r>
            <a:r>
              <a:rPr lang="ko-KR" altLang="en-US" sz="12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세션</a:t>
            </a:r>
            <a:endParaRPr lang="ko-KR" altLang="en-US" sz="12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endParaRPr>
          </a:p>
        </p:txBody>
      </p:sp>
      <p:cxnSp>
        <p:nvCxnSpPr>
          <p:cNvPr id="63" name="직선 연결선 62">
            <a:extLst>
              <a:ext uri="{FF2B5EF4-FFF2-40B4-BE49-F238E27FC236}">
                <a16:creationId xmlns:a16="http://schemas.microsoft.com/office/drawing/2014/main" id="{1C0C02F1-5017-4501-9EEC-656A101CF9CD}"/>
              </a:ext>
            </a:extLst>
          </p:cNvPr>
          <p:cNvCxnSpPr>
            <a:cxnSpLocks/>
          </p:cNvCxnSpPr>
          <p:nvPr/>
        </p:nvCxnSpPr>
        <p:spPr>
          <a:xfrm flipH="1">
            <a:off x="11892067" y="883444"/>
            <a:ext cx="4658" cy="537518"/>
          </a:xfrm>
          <a:prstGeom prst="line">
            <a:avLst/>
          </a:prstGeom>
          <a:ln w="152400">
            <a:solidFill>
              <a:srgbClr val="5E97E1"/>
            </a:solidFill>
            <a:tailEnd type="none" w="lg" len="lg"/>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1687216-9C76-4F29-934C-F430DF40C5FA}"/>
              </a:ext>
            </a:extLst>
          </p:cNvPr>
          <p:cNvSpPr txBox="1"/>
          <p:nvPr/>
        </p:nvSpPr>
        <p:spPr>
          <a:xfrm>
            <a:off x="108999" y="578130"/>
            <a:ext cx="684803" cy="830997"/>
          </a:xfrm>
          <a:prstGeom prst="rect">
            <a:avLst/>
          </a:prstGeom>
          <a:noFill/>
        </p:spPr>
        <p:txBody>
          <a:bodyPr wrap="none" rtlCol="0">
            <a:spAutoFit/>
          </a:bodyPr>
          <a:lstStyle/>
          <a:p>
            <a:r>
              <a:rPr lang="en-US" altLang="ko-KR" sz="48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3</a:t>
            </a:r>
            <a:r>
              <a:rPr lang="en-US" altLang="ko-KR" sz="48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a:t>
            </a:r>
            <a:endParaRPr lang="ko-KR" altLang="en-US" sz="48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endParaRPr>
          </a:p>
        </p:txBody>
      </p:sp>
      <p:sp>
        <p:nvSpPr>
          <p:cNvPr id="9" name="직사각형 8">
            <a:extLst>
              <a:ext uri="{FF2B5EF4-FFF2-40B4-BE49-F238E27FC236}">
                <a16:creationId xmlns:a16="http://schemas.microsoft.com/office/drawing/2014/main" id="{8A2DE3A2-AD53-4BE7-9961-6DEFBBF5BB84}"/>
              </a:ext>
            </a:extLst>
          </p:cNvPr>
          <p:cNvSpPr/>
          <p:nvPr/>
        </p:nvSpPr>
        <p:spPr>
          <a:xfrm>
            <a:off x="778113" y="578130"/>
            <a:ext cx="4300473" cy="830997"/>
          </a:xfrm>
          <a:prstGeom prst="rect">
            <a:avLst/>
          </a:prstGeom>
        </p:spPr>
        <p:txBody>
          <a:bodyPr wrap="none">
            <a:spAutoFit/>
          </a:bodyPr>
          <a:lstStyle/>
          <a:p>
            <a:r>
              <a:rPr lang="en-US" altLang="ko-KR" sz="48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Create </a:t>
            </a:r>
            <a:r>
              <a:rPr lang="en-US" altLang="ko-KR" sz="24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GET, POST </a:t>
            </a:r>
            <a:r>
              <a:rPr lang="ko-KR" altLang="en-US" sz="24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방식</a:t>
            </a:r>
            <a:endParaRPr lang="ko-KR" altLang="en-US" sz="11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endParaRPr>
          </a:p>
        </p:txBody>
      </p:sp>
      <p:sp>
        <p:nvSpPr>
          <p:cNvPr id="5" name="TextBox 4"/>
          <p:cNvSpPr txBox="1"/>
          <p:nvPr/>
        </p:nvSpPr>
        <p:spPr>
          <a:xfrm>
            <a:off x="2644040" y="1866840"/>
            <a:ext cx="6968639" cy="2800767"/>
          </a:xfrm>
          <a:prstGeom prst="rect">
            <a:avLst/>
          </a:prstGeom>
          <a:noFill/>
        </p:spPr>
        <p:txBody>
          <a:bodyPr wrap="none" rtlCol="0">
            <a:spAutoFit/>
          </a:bodyPr>
          <a:lstStyle/>
          <a:p>
            <a:pPr algn="ctr"/>
            <a:r>
              <a:rPr lang="ko-KR" altLang="en-US" sz="1600" dirty="0" smtClean="0">
                <a:latin typeface="10X10" panose="020D0604000000000000" pitchFamily="50" charset="-127"/>
                <a:ea typeface="10X10" panose="020D0604000000000000" pitchFamily="50" charset="-127"/>
              </a:rPr>
              <a:t>즉</a:t>
            </a:r>
            <a:r>
              <a:rPr lang="en-US" altLang="ko-KR" sz="1600" dirty="0" smtClean="0">
                <a:latin typeface="10X10" panose="020D0604000000000000" pitchFamily="50" charset="-127"/>
                <a:ea typeface="10X10" panose="020D0604000000000000" pitchFamily="50" charset="-127"/>
              </a:rPr>
              <a:t>, </a:t>
            </a:r>
            <a:r>
              <a:rPr lang="ko-KR" altLang="en-US" sz="1600" dirty="0" smtClean="0">
                <a:latin typeface="10X10" panose="020D0604000000000000" pitchFamily="50" charset="-127"/>
                <a:ea typeface="10X10" panose="020D0604000000000000" pitchFamily="50" charset="-127"/>
              </a:rPr>
              <a:t>하나의 폼이 보여지고 글이 작성되고</a:t>
            </a:r>
            <a:r>
              <a:rPr lang="en-US" altLang="ko-KR" sz="1600" dirty="0">
                <a:latin typeface="10X10" panose="020D0604000000000000" pitchFamily="50" charset="-127"/>
                <a:ea typeface="10X10" panose="020D0604000000000000" pitchFamily="50" charset="-127"/>
              </a:rPr>
              <a:t> </a:t>
            </a:r>
            <a:r>
              <a:rPr lang="ko-KR" altLang="en-US" sz="1600" dirty="0" smtClean="0">
                <a:latin typeface="10X10" panose="020D0604000000000000" pitchFamily="50" charset="-127"/>
                <a:ea typeface="10X10" panose="020D0604000000000000" pitchFamily="50" charset="-127"/>
              </a:rPr>
              <a:t>저장되기 위해서는</a:t>
            </a:r>
            <a:endParaRPr lang="en-US" altLang="ko-KR" sz="1600" dirty="0" smtClean="0">
              <a:latin typeface="10X10" panose="020D0604000000000000" pitchFamily="50" charset="-127"/>
              <a:ea typeface="10X10" panose="020D0604000000000000" pitchFamily="50" charset="-127"/>
            </a:endParaRPr>
          </a:p>
          <a:p>
            <a:pPr algn="ctr"/>
            <a:r>
              <a:rPr lang="ko-KR" altLang="en-US" sz="1600" dirty="0" smtClean="0">
                <a:latin typeface="10X10" panose="020D0604000000000000" pitchFamily="50" charset="-127"/>
                <a:ea typeface="10X10" panose="020D0604000000000000" pitchFamily="50" charset="-127"/>
              </a:rPr>
              <a:t>동일한 </a:t>
            </a:r>
            <a:r>
              <a:rPr lang="en-US" altLang="ko-KR" sz="1600" dirty="0" smtClean="0">
                <a:latin typeface="10X10" panose="020D0604000000000000" pitchFamily="50" charset="-127"/>
                <a:ea typeface="10X10" panose="020D0604000000000000" pitchFamily="50" charset="-127"/>
              </a:rPr>
              <a:t>view</a:t>
            </a:r>
            <a:r>
              <a:rPr lang="ko-KR" altLang="en-US" sz="1600" dirty="0" smtClean="0">
                <a:latin typeface="10X10" panose="020D0604000000000000" pitchFamily="50" charset="-127"/>
                <a:ea typeface="10X10" panose="020D0604000000000000" pitchFamily="50" charset="-127"/>
              </a:rPr>
              <a:t>를 </a:t>
            </a:r>
            <a:r>
              <a:rPr lang="ko-KR" altLang="en-US" sz="1600" dirty="0" smtClean="0">
                <a:solidFill>
                  <a:srgbClr val="FF0000"/>
                </a:solidFill>
                <a:latin typeface="10X10" panose="020D0604000000000000" pitchFamily="50" charset="-127"/>
                <a:ea typeface="10X10" panose="020D0604000000000000" pitchFamily="50" charset="-127"/>
              </a:rPr>
              <a:t>두 번 거쳐가게 </a:t>
            </a:r>
            <a:r>
              <a:rPr lang="ko-KR" altLang="en-US" sz="1600" dirty="0" smtClean="0">
                <a:latin typeface="10X10" panose="020D0604000000000000" pitchFamily="50" charset="-127"/>
                <a:ea typeface="10X10" panose="020D0604000000000000" pitchFamily="50" charset="-127"/>
              </a:rPr>
              <a:t>됩니다</a:t>
            </a:r>
            <a:r>
              <a:rPr lang="en-US" altLang="ko-KR" sz="1600" dirty="0" smtClean="0">
                <a:latin typeface="10X10" panose="020D0604000000000000" pitchFamily="50" charset="-127"/>
                <a:ea typeface="10X10" panose="020D0604000000000000" pitchFamily="50" charset="-127"/>
              </a:rPr>
              <a:t>.</a:t>
            </a:r>
          </a:p>
          <a:p>
            <a:pPr algn="ctr"/>
            <a:r>
              <a:rPr lang="en-US" altLang="ko-KR" sz="1600" dirty="0" smtClean="0">
                <a:latin typeface="10X10" panose="020D0604000000000000" pitchFamily="50" charset="-127"/>
                <a:ea typeface="10X10" panose="020D0604000000000000" pitchFamily="50" charset="-127"/>
              </a:rPr>
              <a:t>(</a:t>
            </a:r>
            <a:r>
              <a:rPr lang="ko-KR" altLang="en-US" sz="1600" dirty="0" smtClean="0">
                <a:latin typeface="10X10" panose="020D0604000000000000" pitchFamily="50" charset="-127"/>
                <a:ea typeface="10X10" panose="020D0604000000000000" pitchFamily="50" charset="-127"/>
              </a:rPr>
              <a:t>우리의 경우에는</a:t>
            </a:r>
            <a:r>
              <a:rPr lang="en-US" altLang="ko-KR" sz="1600" dirty="0" smtClean="0">
                <a:latin typeface="10X10" panose="020D0604000000000000" pitchFamily="50" charset="-127"/>
                <a:ea typeface="10X10" panose="020D0604000000000000" pitchFamily="50" charset="-127"/>
              </a:rPr>
              <a:t>, view</a:t>
            </a:r>
            <a:r>
              <a:rPr lang="ko-KR" altLang="en-US" sz="1600" dirty="0" smtClean="0">
                <a:latin typeface="10X10" panose="020D0604000000000000" pitchFamily="50" charset="-127"/>
                <a:ea typeface="10X10" panose="020D0604000000000000" pitchFamily="50" charset="-127"/>
              </a:rPr>
              <a:t>에서 </a:t>
            </a:r>
            <a:r>
              <a:rPr lang="en-US" altLang="ko-KR" sz="1600" dirty="0" smtClean="0">
                <a:latin typeface="10X10" panose="020D0604000000000000" pitchFamily="50" charset="-127"/>
                <a:ea typeface="10X10" panose="020D0604000000000000" pitchFamily="50" charset="-127"/>
              </a:rPr>
              <a:t>new </a:t>
            </a:r>
            <a:r>
              <a:rPr lang="ko-KR" altLang="en-US" sz="1600" dirty="0" smtClean="0">
                <a:latin typeface="10X10" panose="020D0604000000000000" pitchFamily="50" charset="-127"/>
                <a:ea typeface="10X10" panose="020D0604000000000000" pitchFamily="50" charset="-127"/>
              </a:rPr>
              <a:t>함수</a:t>
            </a:r>
            <a:r>
              <a:rPr lang="en-US" altLang="ko-KR" sz="1600" dirty="0" smtClean="0">
                <a:latin typeface="10X10" panose="020D0604000000000000" pitchFamily="50" charset="-127"/>
                <a:ea typeface="10X10" panose="020D0604000000000000" pitchFamily="50" charset="-127"/>
              </a:rPr>
              <a:t>)</a:t>
            </a:r>
          </a:p>
          <a:p>
            <a:pPr algn="ctr"/>
            <a:endParaRPr lang="en-US" altLang="ko-KR" sz="1600" dirty="0">
              <a:latin typeface="10X10" panose="020D0604000000000000" pitchFamily="50" charset="-127"/>
              <a:ea typeface="10X10" panose="020D0604000000000000" pitchFamily="50" charset="-127"/>
            </a:endParaRPr>
          </a:p>
          <a:p>
            <a:pPr algn="ctr"/>
            <a:r>
              <a:rPr lang="ko-KR" altLang="en-US" sz="1600" dirty="0" smtClean="0">
                <a:latin typeface="10X10" panose="020D0604000000000000" pitchFamily="50" charset="-127"/>
                <a:ea typeface="10X10" panose="020D0604000000000000" pitchFamily="50" charset="-127"/>
              </a:rPr>
              <a:t>각각 다른 방식으로요</a:t>
            </a:r>
            <a:r>
              <a:rPr lang="en-US" altLang="ko-KR" sz="1600" dirty="0" smtClean="0">
                <a:latin typeface="10X10" panose="020D0604000000000000" pitchFamily="50" charset="-127"/>
                <a:ea typeface="10X10" panose="020D0604000000000000" pitchFamily="50" charset="-127"/>
              </a:rPr>
              <a:t>.</a:t>
            </a:r>
          </a:p>
          <a:p>
            <a:pPr algn="ctr"/>
            <a:endParaRPr lang="en-US" altLang="ko-KR" sz="1600" dirty="0">
              <a:latin typeface="10X10" panose="020D0604000000000000" pitchFamily="50" charset="-127"/>
              <a:ea typeface="10X10" panose="020D0604000000000000" pitchFamily="50" charset="-127"/>
            </a:endParaRPr>
          </a:p>
          <a:p>
            <a:pPr algn="ctr"/>
            <a:r>
              <a:rPr lang="ko-KR" altLang="en-US" sz="1600" dirty="0" smtClean="0">
                <a:latin typeface="10X10" panose="020D0604000000000000" pitchFamily="50" charset="-127"/>
                <a:ea typeface="10X10" panose="020D0604000000000000" pitchFamily="50" charset="-127"/>
              </a:rPr>
              <a:t>최초의 </a:t>
            </a:r>
            <a:r>
              <a:rPr lang="en-US" altLang="ko-KR" sz="1600" dirty="0" smtClean="0">
                <a:latin typeface="10X10" panose="020D0604000000000000" pitchFamily="50" charset="-127"/>
                <a:ea typeface="10X10" panose="020D0604000000000000" pitchFamily="50" charset="-127"/>
              </a:rPr>
              <a:t>form </a:t>
            </a:r>
            <a:r>
              <a:rPr lang="ko-KR" altLang="en-US" sz="1600" dirty="0" smtClean="0">
                <a:latin typeface="10X10" panose="020D0604000000000000" pitchFamily="50" charset="-127"/>
                <a:ea typeface="10X10" panose="020D0604000000000000" pitchFamily="50" charset="-127"/>
              </a:rPr>
              <a:t>창이 비어 있는 채로 유저에게 보여질 때는 </a:t>
            </a:r>
            <a:r>
              <a:rPr lang="en-US" altLang="ko-KR" sz="1600" dirty="0" smtClean="0">
                <a:solidFill>
                  <a:srgbClr val="FF0000"/>
                </a:solidFill>
                <a:latin typeface="10X10" panose="020D0604000000000000" pitchFamily="50" charset="-127"/>
                <a:ea typeface="10X10" panose="020D0604000000000000" pitchFamily="50" charset="-127"/>
              </a:rPr>
              <a:t>GET</a:t>
            </a:r>
            <a:r>
              <a:rPr lang="en-US" altLang="ko-KR" sz="1600" dirty="0" smtClean="0">
                <a:latin typeface="10X10" panose="020D0604000000000000" pitchFamily="50" charset="-127"/>
                <a:ea typeface="10X10" panose="020D0604000000000000" pitchFamily="50" charset="-127"/>
              </a:rPr>
              <a:t> </a:t>
            </a:r>
            <a:r>
              <a:rPr lang="ko-KR" altLang="en-US" sz="1600" dirty="0" smtClean="0">
                <a:latin typeface="10X10" panose="020D0604000000000000" pitchFamily="50" charset="-127"/>
                <a:ea typeface="10X10" panose="020D0604000000000000" pitchFamily="50" charset="-127"/>
              </a:rPr>
              <a:t>방식이겠지요</a:t>
            </a:r>
            <a:r>
              <a:rPr lang="en-US" altLang="ko-KR" sz="1600" dirty="0" smtClean="0">
                <a:latin typeface="10X10" panose="020D0604000000000000" pitchFamily="50" charset="-127"/>
                <a:ea typeface="10X10" panose="020D0604000000000000" pitchFamily="50" charset="-127"/>
              </a:rPr>
              <a:t>.</a:t>
            </a:r>
          </a:p>
          <a:p>
            <a:pPr algn="ctr"/>
            <a:endParaRPr lang="en-US" altLang="ko-KR" sz="1600" dirty="0" smtClean="0">
              <a:latin typeface="10X10" panose="020D0604000000000000" pitchFamily="50" charset="-127"/>
              <a:ea typeface="10X10" panose="020D0604000000000000" pitchFamily="50" charset="-127"/>
            </a:endParaRPr>
          </a:p>
          <a:p>
            <a:pPr algn="ctr"/>
            <a:r>
              <a:rPr lang="ko-KR" altLang="en-US" sz="1600" dirty="0" smtClean="0">
                <a:latin typeface="10X10" panose="020D0604000000000000" pitchFamily="50" charset="-127"/>
                <a:ea typeface="10X10" panose="020D0604000000000000" pitchFamily="50" charset="-127"/>
              </a:rPr>
              <a:t>그런데 유저가 </a:t>
            </a:r>
            <a:r>
              <a:rPr lang="en-US" altLang="ko-KR" sz="1600" dirty="0" smtClean="0">
                <a:latin typeface="10X10" panose="020D0604000000000000" pitchFamily="50" charset="-127"/>
                <a:ea typeface="10X10" panose="020D0604000000000000" pitchFamily="50" charset="-127"/>
              </a:rPr>
              <a:t>form </a:t>
            </a:r>
            <a:r>
              <a:rPr lang="ko-KR" altLang="en-US" sz="1600" dirty="0" smtClean="0">
                <a:latin typeface="10X10" panose="020D0604000000000000" pitchFamily="50" charset="-127"/>
                <a:ea typeface="10X10" panose="020D0604000000000000" pitchFamily="50" charset="-127"/>
              </a:rPr>
              <a:t>창을 열심히 채워서 </a:t>
            </a:r>
            <a:r>
              <a:rPr lang="en-US" altLang="ko-KR" sz="1600" dirty="0" smtClean="0">
                <a:latin typeface="10X10" panose="020D0604000000000000" pitchFamily="50" charset="-127"/>
                <a:ea typeface="10X10" panose="020D0604000000000000" pitchFamily="50" charset="-127"/>
              </a:rPr>
              <a:t>Save </a:t>
            </a:r>
            <a:r>
              <a:rPr lang="ko-KR" altLang="en-US" sz="1600" dirty="0" smtClean="0">
                <a:latin typeface="10X10" panose="020D0604000000000000" pitchFamily="50" charset="-127"/>
                <a:ea typeface="10X10" panose="020D0604000000000000" pitchFamily="50" charset="-127"/>
              </a:rPr>
              <a:t>저장</a:t>
            </a:r>
            <a:r>
              <a:rPr lang="en-US" altLang="ko-KR" sz="1600" dirty="0" smtClean="0">
                <a:latin typeface="10X10" panose="020D0604000000000000" pitchFamily="50" charset="-127"/>
                <a:ea typeface="10X10" panose="020D0604000000000000" pitchFamily="50" charset="-127"/>
              </a:rPr>
              <a:t>! </a:t>
            </a:r>
            <a:r>
              <a:rPr lang="ko-KR" altLang="en-US" sz="1600" dirty="0" smtClean="0">
                <a:latin typeface="10X10" panose="020D0604000000000000" pitchFamily="50" charset="-127"/>
                <a:ea typeface="10X10" panose="020D0604000000000000" pitchFamily="50" charset="-127"/>
              </a:rPr>
              <a:t>버튼을 누르고 나면</a:t>
            </a:r>
            <a:endParaRPr lang="en-US" altLang="ko-KR" sz="1600" dirty="0" smtClean="0">
              <a:latin typeface="10X10" panose="020D0604000000000000" pitchFamily="50" charset="-127"/>
              <a:ea typeface="10X10" panose="020D0604000000000000" pitchFamily="50" charset="-127"/>
            </a:endParaRPr>
          </a:p>
          <a:p>
            <a:pPr algn="ctr"/>
            <a:r>
              <a:rPr lang="en-US" altLang="ko-KR" sz="1600" dirty="0" smtClean="0">
                <a:latin typeface="10X10" panose="020D0604000000000000" pitchFamily="50" charset="-127"/>
                <a:ea typeface="10X10" panose="020D0604000000000000" pitchFamily="50" charset="-127"/>
              </a:rPr>
              <a:t>new </a:t>
            </a:r>
            <a:r>
              <a:rPr lang="ko-KR" altLang="en-US" sz="1600" dirty="0" smtClean="0">
                <a:latin typeface="10X10" panose="020D0604000000000000" pitchFamily="50" charset="-127"/>
                <a:ea typeface="10X10" panose="020D0604000000000000" pitchFamily="50" charset="-127"/>
              </a:rPr>
              <a:t>페이지는 </a:t>
            </a:r>
            <a:r>
              <a:rPr lang="en-US" altLang="ko-KR" sz="1600" dirty="0" smtClean="0">
                <a:latin typeface="10X10" panose="020D0604000000000000" pitchFamily="50" charset="-127"/>
                <a:ea typeface="10X10" panose="020D0604000000000000" pitchFamily="50" charset="-127"/>
              </a:rPr>
              <a:t>DB</a:t>
            </a:r>
            <a:r>
              <a:rPr lang="ko-KR" altLang="en-US" sz="1600" dirty="0" smtClean="0">
                <a:latin typeface="10X10" panose="020D0604000000000000" pitchFamily="50" charset="-127"/>
                <a:ea typeface="10X10" panose="020D0604000000000000" pitchFamily="50" charset="-127"/>
              </a:rPr>
              <a:t>에 저장될 많은 양의 데이터가 차 있는 채로 </a:t>
            </a:r>
            <a:r>
              <a:rPr lang="en-US" altLang="ko-KR" sz="1600" dirty="0" smtClean="0">
                <a:latin typeface="10X10" panose="020D0604000000000000" pitchFamily="50" charset="-127"/>
                <a:ea typeface="10X10" panose="020D0604000000000000" pitchFamily="50" charset="-127"/>
              </a:rPr>
              <a:t>view</a:t>
            </a:r>
            <a:r>
              <a:rPr lang="ko-KR" altLang="en-US" sz="1600" dirty="0" smtClean="0">
                <a:latin typeface="10X10" panose="020D0604000000000000" pitchFamily="50" charset="-127"/>
                <a:ea typeface="10X10" panose="020D0604000000000000" pitchFamily="50" charset="-127"/>
              </a:rPr>
              <a:t>에 돌아오겠죠</a:t>
            </a:r>
            <a:r>
              <a:rPr lang="en-US" altLang="ko-KR" sz="1600" dirty="0" smtClean="0">
                <a:latin typeface="10X10" panose="020D0604000000000000" pitchFamily="50" charset="-127"/>
                <a:ea typeface="10X10" panose="020D0604000000000000" pitchFamily="50" charset="-127"/>
              </a:rPr>
              <a:t>?</a:t>
            </a:r>
          </a:p>
          <a:p>
            <a:pPr algn="ctr"/>
            <a:r>
              <a:rPr lang="ko-KR" altLang="en-US" sz="1600" dirty="0" smtClean="0">
                <a:latin typeface="10X10" panose="020D0604000000000000" pitchFamily="50" charset="-127"/>
                <a:ea typeface="10X10" panose="020D0604000000000000" pitchFamily="50" charset="-127"/>
              </a:rPr>
              <a:t>이 때는 바로 </a:t>
            </a:r>
            <a:r>
              <a:rPr lang="en-US" altLang="ko-KR" sz="1600" dirty="0" smtClean="0">
                <a:solidFill>
                  <a:srgbClr val="FF0000"/>
                </a:solidFill>
                <a:latin typeface="10X10" panose="020D0604000000000000" pitchFamily="50" charset="-127"/>
                <a:ea typeface="10X10" panose="020D0604000000000000" pitchFamily="50" charset="-127"/>
              </a:rPr>
              <a:t>POST</a:t>
            </a:r>
            <a:r>
              <a:rPr lang="en-US" altLang="ko-KR" sz="1600" dirty="0" smtClean="0">
                <a:latin typeface="10X10" panose="020D0604000000000000" pitchFamily="50" charset="-127"/>
                <a:ea typeface="10X10" panose="020D0604000000000000" pitchFamily="50" charset="-127"/>
              </a:rPr>
              <a:t> </a:t>
            </a:r>
            <a:r>
              <a:rPr lang="ko-KR" altLang="en-US" sz="1600" dirty="0" smtClean="0">
                <a:latin typeface="10X10" panose="020D0604000000000000" pitchFamily="50" charset="-127"/>
                <a:ea typeface="10X10" panose="020D0604000000000000" pitchFamily="50" charset="-127"/>
              </a:rPr>
              <a:t>방식으로 오게 되는 겁니다</a:t>
            </a:r>
            <a:r>
              <a:rPr lang="en-US" altLang="ko-KR" sz="1600" dirty="0" smtClean="0">
                <a:latin typeface="10X10" panose="020D0604000000000000" pitchFamily="50" charset="-127"/>
                <a:ea typeface="10X10" panose="020D0604000000000000" pitchFamily="50" charset="-127"/>
              </a:rPr>
              <a:t>.</a:t>
            </a:r>
          </a:p>
        </p:txBody>
      </p:sp>
      <p:grpSp>
        <p:nvGrpSpPr>
          <p:cNvPr id="2" name="그룹 1"/>
          <p:cNvGrpSpPr/>
          <p:nvPr/>
        </p:nvGrpSpPr>
        <p:grpSpPr>
          <a:xfrm>
            <a:off x="3149820" y="4932329"/>
            <a:ext cx="5957080" cy="1557384"/>
            <a:chOff x="3117460" y="1859089"/>
            <a:chExt cx="5957080" cy="1557384"/>
          </a:xfrm>
        </p:grpSpPr>
        <p:sp>
          <p:nvSpPr>
            <p:cNvPr id="4" name="TextBox 3"/>
            <p:cNvSpPr txBox="1"/>
            <p:nvPr/>
          </p:nvSpPr>
          <p:spPr>
            <a:xfrm>
              <a:off x="3117460" y="1859089"/>
              <a:ext cx="5957080" cy="1107996"/>
            </a:xfrm>
            <a:prstGeom prst="rect">
              <a:avLst/>
            </a:prstGeom>
            <a:noFill/>
          </p:spPr>
          <p:txBody>
            <a:bodyPr wrap="none" rtlCol="0">
              <a:spAutoFit/>
            </a:bodyPr>
            <a:lstStyle/>
            <a:p>
              <a:r>
                <a:rPr lang="en-US" altLang="ko-KR" sz="6600" dirty="0" smtClean="0">
                  <a:latin typeface="10X10" panose="020D0604000000000000" pitchFamily="50" charset="-127"/>
                  <a:ea typeface="10X10" panose="020D0604000000000000" pitchFamily="50" charset="-127"/>
                </a:rPr>
                <a:t>GET			POST</a:t>
              </a:r>
              <a:endParaRPr lang="ko-KR" altLang="en-US" sz="6600" dirty="0">
                <a:latin typeface="10X10" panose="020D0604000000000000" pitchFamily="50" charset="-127"/>
                <a:ea typeface="10X10" panose="020D0604000000000000" pitchFamily="50" charset="-127"/>
              </a:endParaRPr>
            </a:p>
          </p:txBody>
        </p:sp>
        <p:sp>
          <p:nvSpPr>
            <p:cNvPr id="6" name="TextBox 5"/>
            <p:cNvSpPr txBox="1"/>
            <p:nvPr/>
          </p:nvSpPr>
          <p:spPr>
            <a:xfrm>
              <a:off x="3117460" y="2770142"/>
              <a:ext cx="1811458" cy="646331"/>
            </a:xfrm>
            <a:prstGeom prst="rect">
              <a:avLst/>
            </a:prstGeom>
            <a:noFill/>
          </p:spPr>
          <p:txBody>
            <a:bodyPr wrap="none" rtlCol="0">
              <a:spAutoFit/>
            </a:bodyPr>
            <a:lstStyle/>
            <a:p>
              <a:pPr algn="ctr"/>
              <a:r>
                <a:rPr lang="en-US" altLang="ko-KR" sz="1200" dirty="0" smtClean="0">
                  <a:solidFill>
                    <a:schemeClr val="bg2">
                      <a:lumMod val="75000"/>
                    </a:schemeClr>
                  </a:solidFill>
                  <a:latin typeface="10X10" panose="020D0604000000000000" pitchFamily="50" charset="-127"/>
                  <a:ea typeface="10X10" panose="020D0604000000000000" pitchFamily="50" charset="-127"/>
                </a:rPr>
                <a:t>Form </a:t>
              </a:r>
              <a:r>
                <a:rPr lang="ko-KR" altLang="en-US" sz="1200" dirty="0" smtClean="0">
                  <a:solidFill>
                    <a:schemeClr val="bg2">
                      <a:lumMod val="75000"/>
                    </a:schemeClr>
                  </a:solidFill>
                  <a:latin typeface="10X10" panose="020D0604000000000000" pitchFamily="50" charset="-127"/>
                  <a:ea typeface="10X10" panose="020D0604000000000000" pitchFamily="50" charset="-127"/>
                </a:rPr>
                <a:t>창이 처음 뜨기 전에</a:t>
              </a:r>
              <a:endParaRPr lang="en-US" altLang="ko-KR" sz="1200" dirty="0" smtClean="0">
                <a:solidFill>
                  <a:schemeClr val="bg2">
                    <a:lumMod val="75000"/>
                  </a:schemeClr>
                </a:solidFill>
                <a:latin typeface="10X10" panose="020D0604000000000000" pitchFamily="50" charset="-127"/>
                <a:ea typeface="10X10" panose="020D0604000000000000" pitchFamily="50" charset="-127"/>
              </a:endParaRPr>
            </a:p>
            <a:p>
              <a:pPr algn="ctr"/>
              <a:r>
                <a:rPr lang="en-US" altLang="ko-KR" sz="1200" dirty="0" smtClean="0">
                  <a:solidFill>
                    <a:schemeClr val="bg2">
                      <a:lumMod val="75000"/>
                    </a:schemeClr>
                  </a:solidFill>
                  <a:latin typeface="10X10" panose="020D0604000000000000" pitchFamily="50" charset="-127"/>
                  <a:ea typeface="10X10" panose="020D0604000000000000" pitchFamily="50" charset="-127"/>
                </a:rPr>
                <a:t>View</a:t>
              </a:r>
              <a:r>
                <a:rPr lang="ko-KR" altLang="en-US" sz="1200" dirty="0" smtClean="0">
                  <a:solidFill>
                    <a:schemeClr val="bg2">
                      <a:lumMod val="75000"/>
                    </a:schemeClr>
                  </a:solidFill>
                  <a:latin typeface="10X10" panose="020D0604000000000000" pitchFamily="50" charset="-127"/>
                  <a:ea typeface="10X10" panose="020D0604000000000000" pitchFamily="50" charset="-127"/>
                </a:rPr>
                <a:t>를 거쳐갈 때</a:t>
              </a:r>
              <a:endParaRPr lang="en-US" altLang="ko-KR" sz="1200" dirty="0" smtClean="0">
                <a:solidFill>
                  <a:schemeClr val="bg2">
                    <a:lumMod val="75000"/>
                  </a:schemeClr>
                </a:solidFill>
                <a:latin typeface="10X10" panose="020D0604000000000000" pitchFamily="50" charset="-127"/>
                <a:ea typeface="10X10" panose="020D0604000000000000" pitchFamily="50" charset="-127"/>
              </a:endParaRPr>
            </a:p>
            <a:p>
              <a:pPr algn="ctr"/>
              <a:r>
                <a:rPr lang="en-US" altLang="ko-KR" sz="1200" dirty="0" smtClean="0">
                  <a:solidFill>
                    <a:schemeClr val="bg2">
                      <a:lumMod val="75000"/>
                    </a:schemeClr>
                  </a:solidFill>
                  <a:latin typeface="10X10" panose="020D0604000000000000" pitchFamily="50" charset="-127"/>
                  <a:ea typeface="10X10" panose="020D0604000000000000" pitchFamily="50" charset="-127"/>
                </a:rPr>
                <a:t>(</a:t>
              </a:r>
              <a:r>
                <a:rPr lang="ko-KR" altLang="en-US" sz="1200" dirty="0" smtClean="0">
                  <a:solidFill>
                    <a:schemeClr val="bg2">
                      <a:lumMod val="75000"/>
                    </a:schemeClr>
                  </a:solidFill>
                  <a:latin typeface="10X10" panose="020D0604000000000000" pitchFamily="50" charset="-127"/>
                  <a:ea typeface="10X10" panose="020D0604000000000000" pitchFamily="50" charset="-127"/>
                </a:rPr>
                <a:t>데이터 안 채워져 있음</a:t>
              </a:r>
              <a:r>
                <a:rPr lang="en-US" altLang="ko-KR" sz="1200" dirty="0" smtClean="0">
                  <a:solidFill>
                    <a:schemeClr val="bg2">
                      <a:lumMod val="75000"/>
                    </a:schemeClr>
                  </a:solidFill>
                  <a:latin typeface="10X10" panose="020D0604000000000000" pitchFamily="50" charset="-127"/>
                  <a:ea typeface="10X10" panose="020D0604000000000000" pitchFamily="50" charset="-127"/>
                </a:rPr>
                <a:t>)</a:t>
              </a:r>
              <a:endParaRPr lang="ko-KR" altLang="en-US" sz="1200" dirty="0">
                <a:solidFill>
                  <a:schemeClr val="bg2">
                    <a:lumMod val="75000"/>
                  </a:schemeClr>
                </a:solidFill>
                <a:latin typeface="10X10" panose="020D0604000000000000" pitchFamily="50" charset="-127"/>
                <a:ea typeface="10X10" panose="020D0604000000000000" pitchFamily="50" charset="-127"/>
              </a:endParaRPr>
            </a:p>
          </p:txBody>
        </p:sp>
        <p:sp>
          <p:nvSpPr>
            <p:cNvPr id="29" name="TextBox 28"/>
            <p:cNvSpPr txBox="1"/>
            <p:nvPr/>
          </p:nvSpPr>
          <p:spPr>
            <a:xfrm>
              <a:off x="6742792" y="2770142"/>
              <a:ext cx="2265107" cy="461665"/>
            </a:xfrm>
            <a:prstGeom prst="rect">
              <a:avLst/>
            </a:prstGeom>
            <a:noFill/>
          </p:spPr>
          <p:txBody>
            <a:bodyPr wrap="none" rtlCol="0">
              <a:spAutoFit/>
            </a:bodyPr>
            <a:lstStyle/>
            <a:p>
              <a:pPr algn="ctr"/>
              <a:r>
                <a:rPr lang="en-US" altLang="ko-KR" sz="1200" dirty="0" smtClean="0">
                  <a:solidFill>
                    <a:schemeClr val="bg2">
                      <a:lumMod val="75000"/>
                    </a:schemeClr>
                  </a:solidFill>
                  <a:latin typeface="10X10" panose="020D0604000000000000" pitchFamily="50" charset="-127"/>
                  <a:ea typeface="10X10" panose="020D0604000000000000" pitchFamily="50" charset="-127"/>
                </a:rPr>
                <a:t>Form </a:t>
              </a:r>
              <a:r>
                <a:rPr lang="ko-KR" altLang="en-US" sz="1200" dirty="0" smtClean="0">
                  <a:solidFill>
                    <a:schemeClr val="bg2">
                      <a:lumMod val="75000"/>
                    </a:schemeClr>
                  </a:solidFill>
                  <a:latin typeface="10X10" panose="020D0604000000000000" pitchFamily="50" charset="-127"/>
                  <a:ea typeface="10X10" panose="020D0604000000000000" pitchFamily="50" charset="-127"/>
                </a:rPr>
                <a:t>창이 데이터가 차 있는 채로</a:t>
              </a:r>
              <a:endParaRPr lang="en-US" altLang="ko-KR" sz="1200" dirty="0" smtClean="0">
                <a:solidFill>
                  <a:schemeClr val="bg2">
                    <a:lumMod val="75000"/>
                  </a:schemeClr>
                </a:solidFill>
                <a:latin typeface="10X10" panose="020D0604000000000000" pitchFamily="50" charset="-127"/>
                <a:ea typeface="10X10" panose="020D0604000000000000" pitchFamily="50" charset="-127"/>
              </a:endParaRPr>
            </a:p>
            <a:p>
              <a:pPr algn="ctr"/>
              <a:r>
                <a:rPr lang="en-US" altLang="ko-KR" sz="1200" dirty="0" smtClean="0">
                  <a:solidFill>
                    <a:schemeClr val="bg2">
                      <a:lumMod val="75000"/>
                    </a:schemeClr>
                  </a:solidFill>
                  <a:latin typeface="10X10" panose="020D0604000000000000" pitchFamily="50" charset="-127"/>
                  <a:ea typeface="10X10" panose="020D0604000000000000" pitchFamily="50" charset="-127"/>
                </a:rPr>
                <a:t>View</a:t>
              </a:r>
              <a:r>
                <a:rPr lang="ko-KR" altLang="en-US" sz="1200" dirty="0" smtClean="0">
                  <a:solidFill>
                    <a:schemeClr val="bg2">
                      <a:lumMod val="75000"/>
                    </a:schemeClr>
                  </a:solidFill>
                  <a:latin typeface="10X10" panose="020D0604000000000000" pitchFamily="50" charset="-127"/>
                  <a:ea typeface="10X10" panose="020D0604000000000000" pitchFamily="50" charset="-127"/>
                </a:rPr>
                <a:t>를 거쳐갈 때</a:t>
              </a:r>
              <a:endParaRPr lang="en-US" altLang="ko-KR" sz="1200" dirty="0" smtClean="0">
                <a:solidFill>
                  <a:schemeClr val="bg2">
                    <a:lumMod val="75000"/>
                  </a:schemeClr>
                </a:solidFill>
                <a:latin typeface="10X10" panose="020D0604000000000000" pitchFamily="50" charset="-127"/>
                <a:ea typeface="10X10" panose="020D0604000000000000" pitchFamily="50" charset="-127"/>
              </a:endParaRPr>
            </a:p>
          </p:txBody>
        </p:sp>
      </p:grpSp>
      <p:sp>
        <p:nvSpPr>
          <p:cNvPr id="3" name="TextBox 2"/>
          <p:cNvSpPr txBox="1"/>
          <p:nvPr/>
        </p:nvSpPr>
        <p:spPr>
          <a:xfrm>
            <a:off x="6567403" y="4855384"/>
            <a:ext cx="415498" cy="400110"/>
          </a:xfrm>
          <a:prstGeom prst="rect">
            <a:avLst/>
          </a:prstGeom>
          <a:noFill/>
        </p:spPr>
        <p:txBody>
          <a:bodyPr wrap="none" rtlCol="0">
            <a:spAutoFit/>
          </a:bodyPr>
          <a:lstStyle/>
          <a:p>
            <a:r>
              <a:rPr lang="ko-KR" altLang="en-US" sz="2000" dirty="0" smtClean="0">
                <a:latin typeface="10X10" panose="020D0604000000000000" pitchFamily="50" charset="-127"/>
                <a:ea typeface="10X10" panose="020D0604000000000000" pitchFamily="50" charset="-127"/>
              </a:rPr>
              <a:t>②</a:t>
            </a:r>
            <a:endParaRPr lang="ko-KR" altLang="en-US" sz="2000" dirty="0">
              <a:latin typeface="10X10" panose="020D0604000000000000" pitchFamily="50" charset="-127"/>
              <a:ea typeface="10X10" panose="020D0604000000000000" pitchFamily="50" charset="-127"/>
            </a:endParaRPr>
          </a:p>
        </p:txBody>
      </p:sp>
      <p:sp>
        <p:nvSpPr>
          <p:cNvPr id="7" name="직사각형 6"/>
          <p:cNvSpPr/>
          <p:nvPr/>
        </p:nvSpPr>
        <p:spPr>
          <a:xfrm>
            <a:off x="2942071" y="4855384"/>
            <a:ext cx="415498" cy="400110"/>
          </a:xfrm>
          <a:prstGeom prst="rect">
            <a:avLst/>
          </a:prstGeom>
        </p:spPr>
        <p:txBody>
          <a:bodyPr wrap="none">
            <a:spAutoFit/>
          </a:bodyPr>
          <a:lstStyle/>
          <a:p>
            <a:r>
              <a:rPr lang="ko-KR" altLang="en-US" sz="2000" dirty="0">
                <a:latin typeface="10X10" panose="020D0604000000000000" pitchFamily="50" charset="-127"/>
                <a:ea typeface="10X10" panose="020D0604000000000000" pitchFamily="50" charset="-127"/>
              </a:rPr>
              <a:t>①</a:t>
            </a:r>
          </a:p>
        </p:txBody>
      </p:sp>
    </p:spTree>
    <p:extLst>
      <p:ext uri="{BB962C8B-B14F-4D97-AF65-F5344CB8AC3E}">
        <p14:creationId xmlns:p14="http://schemas.microsoft.com/office/powerpoint/2010/main" val="395334978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7" name="직선 연결선 56">
            <a:extLst>
              <a:ext uri="{FF2B5EF4-FFF2-40B4-BE49-F238E27FC236}">
                <a16:creationId xmlns:a16="http://schemas.microsoft.com/office/drawing/2014/main" id="{106B2A86-44CB-49BC-BDB2-D10827C1B20C}"/>
              </a:ext>
            </a:extLst>
          </p:cNvPr>
          <p:cNvCxnSpPr>
            <a:cxnSpLocks/>
          </p:cNvCxnSpPr>
          <p:nvPr/>
        </p:nvCxnSpPr>
        <p:spPr>
          <a:xfrm>
            <a:off x="0" y="1409700"/>
            <a:ext cx="11964988" cy="0"/>
          </a:xfrm>
          <a:prstGeom prst="line">
            <a:avLst/>
          </a:prstGeom>
          <a:ln w="22225">
            <a:solidFill>
              <a:srgbClr val="5E97E1"/>
            </a:solidFill>
            <a:tailEnd type="none" w="lg" len="lg"/>
          </a:ln>
        </p:spPr>
        <p:style>
          <a:lnRef idx="1">
            <a:schemeClr val="accent1"/>
          </a:lnRef>
          <a:fillRef idx="0">
            <a:schemeClr val="accent1"/>
          </a:fillRef>
          <a:effectRef idx="0">
            <a:schemeClr val="accent1"/>
          </a:effectRef>
          <a:fontRef idx="minor">
            <a:schemeClr val="tx1"/>
          </a:fontRef>
        </p:style>
      </p:cxnSp>
      <p:sp>
        <p:nvSpPr>
          <p:cNvPr id="58" name="직사각형 57">
            <a:extLst>
              <a:ext uri="{FF2B5EF4-FFF2-40B4-BE49-F238E27FC236}">
                <a16:creationId xmlns:a16="http://schemas.microsoft.com/office/drawing/2014/main" id="{7F54E38F-9565-44C2-95EB-B56A5E7E1804}"/>
              </a:ext>
            </a:extLst>
          </p:cNvPr>
          <p:cNvSpPr/>
          <p:nvPr/>
        </p:nvSpPr>
        <p:spPr>
          <a:xfrm>
            <a:off x="140610" y="377190"/>
            <a:ext cx="1186543" cy="276999"/>
          </a:xfrm>
          <a:prstGeom prst="rect">
            <a:avLst/>
          </a:prstGeom>
        </p:spPr>
        <p:txBody>
          <a:bodyPr wrap="none">
            <a:spAutoFit/>
          </a:bodyPr>
          <a:lstStyle/>
          <a:p>
            <a:r>
              <a:rPr lang="ko-KR" altLang="en-US" sz="12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대망의 </a:t>
            </a:r>
            <a:r>
              <a:rPr lang="en-US" altLang="ko-KR" sz="12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CR </a:t>
            </a:r>
            <a:r>
              <a:rPr lang="ko-KR" altLang="en-US" sz="12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세션</a:t>
            </a:r>
            <a:endParaRPr lang="ko-KR" altLang="en-US" sz="12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endParaRPr>
          </a:p>
        </p:txBody>
      </p:sp>
      <p:cxnSp>
        <p:nvCxnSpPr>
          <p:cNvPr id="63" name="직선 연결선 62">
            <a:extLst>
              <a:ext uri="{FF2B5EF4-FFF2-40B4-BE49-F238E27FC236}">
                <a16:creationId xmlns:a16="http://schemas.microsoft.com/office/drawing/2014/main" id="{1C0C02F1-5017-4501-9EEC-656A101CF9CD}"/>
              </a:ext>
            </a:extLst>
          </p:cNvPr>
          <p:cNvCxnSpPr>
            <a:cxnSpLocks/>
          </p:cNvCxnSpPr>
          <p:nvPr/>
        </p:nvCxnSpPr>
        <p:spPr>
          <a:xfrm flipH="1">
            <a:off x="11892067" y="883444"/>
            <a:ext cx="4658" cy="537518"/>
          </a:xfrm>
          <a:prstGeom prst="line">
            <a:avLst/>
          </a:prstGeom>
          <a:ln w="152400">
            <a:solidFill>
              <a:srgbClr val="5E97E1"/>
            </a:solidFill>
            <a:tailEnd type="none" w="lg" len="lg"/>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1687216-9C76-4F29-934C-F430DF40C5FA}"/>
              </a:ext>
            </a:extLst>
          </p:cNvPr>
          <p:cNvSpPr txBox="1"/>
          <p:nvPr/>
        </p:nvSpPr>
        <p:spPr>
          <a:xfrm>
            <a:off x="108999" y="578130"/>
            <a:ext cx="684803" cy="830997"/>
          </a:xfrm>
          <a:prstGeom prst="rect">
            <a:avLst/>
          </a:prstGeom>
          <a:noFill/>
        </p:spPr>
        <p:txBody>
          <a:bodyPr wrap="none" rtlCol="0">
            <a:spAutoFit/>
          </a:bodyPr>
          <a:lstStyle/>
          <a:p>
            <a:r>
              <a:rPr lang="en-US" altLang="ko-KR" sz="48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3</a:t>
            </a:r>
            <a:r>
              <a:rPr lang="en-US" altLang="ko-KR" sz="48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a:t>
            </a:r>
            <a:endParaRPr lang="ko-KR" altLang="en-US" sz="48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endParaRPr>
          </a:p>
        </p:txBody>
      </p:sp>
      <p:sp>
        <p:nvSpPr>
          <p:cNvPr id="9" name="직사각형 8">
            <a:extLst>
              <a:ext uri="{FF2B5EF4-FFF2-40B4-BE49-F238E27FC236}">
                <a16:creationId xmlns:a16="http://schemas.microsoft.com/office/drawing/2014/main" id="{8A2DE3A2-AD53-4BE7-9961-6DEFBBF5BB84}"/>
              </a:ext>
            </a:extLst>
          </p:cNvPr>
          <p:cNvSpPr/>
          <p:nvPr/>
        </p:nvSpPr>
        <p:spPr>
          <a:xfrm>
            <a:off x="778113" y="578130"/>
            <a:ext cx="4689938" cy="830997"/>
          </a:xfrm>
          <a:prstGeom prst="rect">
            <a:avLst/>
          </a:prstGeom>
        </p:spPr>
        <p:txBody>
          <a:bodyPr wrap="none">
            <a:spAutoFit/>
          </a:bodyPr>
          <a:lstStyle/>
          <a:p>
            <a:r>
              <a:rPr lang="en-US" altLang="ko-KR" sz="48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Create </a:t>
            </a:r>
            <a:r>
              <a:rPr lang="en-US" altLang="ko-KR" sz="24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view</a:t>
            </a:r>
            <a:r>
              <a:rPr lang="ko-KR" altLang="en-US" sz="24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에 함수 만들기</a:t>
            </a:r>
            <a:endParaRPr lang="ko-KR" altLang="en-US" sz="11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endParaRPr>
          </a:p>
        </p:txBody>
      </p:sp>
      <p:sp>
        <p:nvSpPr>
          <p:cNvPr id="2" name="TextBox 1"/>
          <p:cNvSpPr txBox="1"/>
          <p:nvPr/>
        </p:nvSpPr>
        <p:spPr>
          <a:xfrm>
            <a:off x="5982494" y="1946644"/>
            <a:ext cx="5878532" cy="3970318"/>
          </a:xfrm>
          <a:prstGeom prst="rect">
            <a:avLst/>
          </a:prstGeom>
          <a:noFill/>
        </p:spPr>
        <p:txBody>
          <a:bodyPr wrap="none" rtlCol="0">
            <a:spAutoFit/>
          </a:bodyPr>
          <a:lstStyle/>
          <a:p>
            <a:r>
              <a:rPr lang="en-US" altLang="ko-KR" sz="1400" dirty="0" smtClean="0">
                <a:solidFill>
                  <a:schemeClr val="bg2">
                    <a:lumMod val="75000"/>
                  </a:schemeClr>
                </a:solidFill>
                <a:latin typeface="10X10" panose="020D0604000000000000" pitchFamily="50" charset="-127"/>
                <a:ea typeface="10X10" panose="020D0604000000000000" pitchFamily="50" charset="-127"/>
              </a:rPr>
              <a:t>2: </a:t>
            </a:r>
            <a:r>
              <a:rPr lang="ko-KR" altLang="en-US" sz="1400" dirty="0" smtClean="0">
                <a:solidFill>
                  <a:schemeClr val="bg2">
                    <a:lumMod val="75000"/>
                  </a:schemeClr>
                </a:solidFill>
                <a:latin typeface="10X10" panose="020D0604000000000000" pitchFamily="50" charset="-127"/>
                <a:ea typeface="10X10" panose="020D0604000000000000" pitchFamily="50" charset="-127"/>
              </a:rPr>
              <a:t>장고에 내재된</a:t>
            </a:r>
            <a:r>
              <a:rPr lang="en-US" altLang="ko-KR" sz="1400" dirty="0" smtClean="0">
                <a:solidFill>
                  <a:schemeClr val="bg2">
                    <a:lumMod val="75000"/>
                  </a:schemeClr>
                </a:solidFill>
                <a:latin typeface="10X10" panose="020D0604000000000000" pitchFamily="50" charset="-127"/>
                <a:ea typeface="10X10" panose="020D0604000000000000" pitchFamily="50" charset="-127"/>
              </a:rPr>
              <a:t>(</a:t>
            </a:r>
            <a:r>
              <a:rPr lang="ko-KR" altLang="en-US" sz="1400" dirty="0" smtClean="0">
                <a:solidFill>
                  <a:schemeClr val="bg2">
                    <a:lumMod val="75000"/>
                  </a:schemeClr>
                </a:solidFill>
                <a:latin typeface="10X10" panose="020D0604000000000000" pitchFamily="50" charset="-127"/>
                <a:ea typeface="10X10" panose="020D0604000000000000" pitchFamily="50" charset="-127"/>
              </a:rPr>
              <a:t>미리 만들어져 있는</a:t>
            </a:r>
            <a:r>
              <a:rPr lang="en-US" altLang="ko-KR" sz="1400" dirty="0" smtClean="0">
                <a:solidFill>
                  <a:schemeClr val="bg2">
                    <a:lumMod val="75000"/>
                  </a:schemeClr>
                </a:solidFill>
                <a:latin typeface="10X10" panose="020D0604000000000000" pitchFamily="50" charset="-127"/>
                <a:ea typeface="10X10" panose="020D0604000000000000" pitchFamily="50" charset="-127"/>
              </a:rPr>
              <a:t>) </a:t>
            </a:r>
            <a:r>
              <a:rPr lang="en-US" altLang="ko-KR" sz="1400" dirty="0" err="1" smtClean="0">
                <a:solidFill>
                  <a:schemeClr val="bg2">
                    <a:lumMod val="75000"/>
                  </a:schemeClr>
                </a:solidFill>
                <a:latin typeface="10X10" panose="020D0604000000000000" pitchFamily="50" charset="-127"/>
                <a:ea typeface="10X10" panose="020D0604000000000000" pitchFamily="50" charset="-127"/>
              </a:rPr>
              <a:t>timezone</a:t>
            </a:r>
            <a:r>
              <a:rPr lang="en-US" altLang="ko-KR" sz="1400" dirty="0">
                <a:solidFill>
                  <a:schemeClr val="bg2">
                    <a:lumMod val="75000"/>
                  </a:schemeClr>
                </a:solidFill>
                <a:latin typeface="10X10" panose="020D0604000000000000" pitchFamily="50" charset="-127"/>
                <a:ea typeface="10X10" panose="020D0604000000000000" pitchFamily="50" charset="-127"/>
              </a:rPr>
              <a:t> </a:t>
            </a:r>
            <a:r>
              <a:rPr lang="ko-KR" altLang="en-US" sz="1400" dirty="0" smtClean="0">
                <a:solidFill>
                  <a:schemeClr val="bg2">
                    <a:lumMod val="75000"/>
                  </a:schemeClr>
                </a:solidFill>
                <a:latin typeface="10X10" panose="020D0604000000000000" pitchFamily="50" charset="-127"/>
                <a:ea typeface="10X10" panose="020D0604000000000000" pitchFamily="50" charset="-127"/>
              </a:rPr>
              <a:t>패키지를 쓸 거야</a:t>
            </a:r>
            <a:r>
              <a:rPr lang="en-US" altLang="ko-KR" sz="1400" dirty="0" smtClean="0">
                <a:solidFill>
                  <a:schemeClr val="bg2">
                    <a:lumMod val="75000"/>
                  </a:schemeClr>
                </a:solidFill>
                <a:latin typeface="10X10" panose="020D0604000000000000" pitchFamily="50" charset="-127"/>
                <a:ea typeface="10X10" panose="020D0604000000000000" pitchFamily="50" charset="-127"/>
              </a:rPr>
              <a:t>.</a:t>
            </a:r>
          </a:p>
          <a:p>
            <a:r>
              <a:rPr lang="en-US" altLang="ko-KR" sz="1400" dirty="0" smtClean="0">
                <a:solidFill>
                  <a:schemeClr val="bg2">
                    <a:lumMod val="75000"/>
                  </a:schemeClr>
                </a:solidFill>
                <a:latin typeface="10X10" panose="020D0604000000000000" pitchFamily="50" charset="-127"/>
                <a:ea typeface="10X10" panose="020D0604000000000000" pitchFamily="50" charset="-127"/>
              </a:rPr>
              <a:t>4: </a:t>
            </a:r>
            <a:r>
              <a:rPr lang="ko-KR" altLang="en-US" sz="1400" dirty="0" smtClean="0">
                <a:solidFill>
                  <a:schemeClr val="bg2">
                    <a:lumMod val="75000"/>
                  </a:schemeClr>
                </a:solidFill>
                <a:latin typeface="10X10" panose="020D0604000000000000" pitchFamily="50" charset="-127"/>
                <a:ea typeface="10X10" panose="020D0604000000000000" pitchFamily="50" charset="-127"/>
              </a:rPr>
              <a:t>같은</a:t>
            </a:r>
            <a:r>
              <a:rPr lang="en-US" altLang="ko-KR" sz="1400" dirty="0" smtClean="0">
                <a:solidFill>
                  <a:schemeClr val="bg2">
                    <a:lumMod val="75000"/>
                  </a:schemeClr>
                </a:solidFill>
                <a:latin typeface="10X10" panose="020D0604000000000000" pitchFamily="50" charset="-127"/>
                <a:ea typeface="10X10" panose="020D0604000000000000" pitchFamily="50" charset="-127"/>
              </a:rPr>
              <a:t> </a:t>
            </a:r>
            <a:r>
              <a:rPr lang="ko-KR" altLang="en-US" sz="1400" dirty="0" smtClean="0">
                <a:solidFill>
                  <a:schemeClr val="bg2">
                    <a:lumMod val="75000"/>
                  </a:schemeClr>
                </a:solidFill>
                <a:latin typeface="10X10" panose="020D0604000000000000" pitchFamily="50" charset="-127"/>
                <a:ea typeface="10X10" panose="020D0604000000000000" pitchFamily="50" charset="-127"/>
              </a:rPr>
              <a:t>디렉토리</a:t>
            </a:r>
            <a:r>
              <a:rPr lang="en-US" altLang="ko-KR" sz="1400" dirty="0" smtClean="0">
                <a:solidFill>
                  <a:schemeClr val="bg2">
                    <a:lumMod val="75000"/>
                  </a:schemeClr>
                </a:solidFill>
                <a:latin typeface="10X10" panose="020D0604000000000000" pitchFamily="50" charset="-127"/>
                <a:ea typeface="10X10" panose="020D0604000000000000" pitchFamily="50" charset="-127"/>
              </a:rPr>
              <a:t>(</a:t>
            </a:r>
            <a:r>
              <a:rPr lang="ko-KR" altLang="en-US" sz="1400" dirty="0" smtClean="0">
                <a:solidFill>
                  <a:schemeClr val="bg2">
                    <a:lumMod val="75000"/>
                  </a:schemeClr>
                </a:solidFill>
                <a:latin typeface="10X10" panose="020D0604000000000000" pitchFamily="50" charset="-127"/>
                <a:ea typeface="10X10" panose="020D0604000000000000" pitchFamily="50" charset="-127"/>
              </a:rPr>
              <a:t>폴더</a:t>
            </a:r>
            <a:r>
              <a:rPr lang="en-US" altLang="ko-KR" sz="1400" dirty="0" smtClean="0">
                <a:solidFill>
                  <a:schemeClr val="bg2">
                    <a:lumMod val="75000"/>
                  </a:schemeClr>
                </a:solidFill>
                <a:latin typeface="10X10" panose="020D0604000000000000" pitchFamily="50" charset="-127"/>
                <a:ea typeface="10X10" panose="020D0604000000000000" pitchFamily="50" charset="-127"/>
              </a:rPr>
              <a:t>) </a:t>
            </a:r>
            <a:r>
              <a:rPr lang="ko-KR" altLang="en-US" sz="1400" dirty="0" smtClean="0">
                <a:solidFill>
                  <a:schemeClr val="bg2">
                    <a:lumMod val="75000"/>
                  </a:schemeClr>
                </a:solidFill>
                <a:latin typeface="10X10" panose="020D0604000000000000" pitchFamily="50" charset="-127"/>
                <a:ea typeface="10X10" panose="020D0604000000000000" pitchFamily="50" charset="-127"/>
              </a:rPr>
              <a:t>안의 </a:t>
            </a:r>
            <a:r>
              <a:rPr lang="en-US" altLang="ko-KR" sz="1400" dirty="0" smtClean="0">
                <a:solidFill>
                  <a:schemeClr val="bg2">
                    <a:lumMod val="75000"/>
                  </a:schemeClr>
                </a:solidFill>
                <a:latin typeface="10X10" panose="020D0604000000000000" pitchFamily="50" charset="-127"/>
                <a:ea typeface="10X10" panose="020D0604000000000000" pitchFamily="50" charset="-127"/>
              </a:rPr>
              <a:t>forms.py</a:t>
            </a:r>
            <a:r>
              <a:rPr lang="ko-KR" altLang="en-US" sz="1400" dirty="0" smtClean="0">
                <a:solidFill>
                  <a:schemeClr val="bg2">
                    <a:lumMod val="75000"/>
                  </a:schemeClr>
                </a:solidFill>
                <a:latin typeface="10X10" panose="020D0604000000000000" pitchFamily="50" charset="-127"/>
                <a:ea typeface="10X10" panose="020D0604000000000000" pitchFamily="50" charset="-127"/>
              </a:rPr>
              <a:t>에 있는</a:t>
            </a:r>
            <a:endParaRPr lang="en-US" altLang="ko-KR" sz="1400" dirty="0" smtClean="0">
              <a:solidFill>
                <a:schemeClr val="bg2">
                  <a:lumMod val="75000"/>
                </a:schemeClr>
              </a:solidFill>
              <a:latin typeface="10X10" panose="020D0604000000000000" pitchFamily="50" charset="-127"/>
              <a:ea typeface="10X10" panose="020D0604000000000000" pitchFamily="50" charset="-127"/>
            </a:endParaRPr>
          </a:p>
          <a:p>
            <a:r>
              <a:rPr lang="en-US" altLang="ko-KR" sz="1400" dirty="0">
                <a:solidFill>
                  <a:schemeClr val="bg2">
                    <a:lumMod val="75000"/>
                  </a:schemeClr>
                </a:solidFill>
                <a:latin typeface="10X10" panose="020D0604000000000000" pitchFamily="50" charset="-127"/>
                <a:ea typeface="10X10" panose="020D0604000000000000" pitchFamily="50" charset="-127"/>
              </a:rPr>
              <a:t> </a:t>
            </a:r>
            <a:r>
              <a:rPr lang="en-US" altLang="ko-KR" sz="1400" dirty="0" smtClean="0">
                <a:solidFill>
                  <a:schemeClr val="bg2">
                    <a:lumMod val="75000"/>
                  </a:schemeClr>
                </a:solidFill>
                <a:latin typeface="10X10" panose="020D0604000000000000" pitchFamily="50" charset="-127"/>
                <a:ea typeface="10X10" panose="020D0604000000000000" pitchFamily="50" charset="-127"/>
              </a:rPr>
              <a:t>   </a:t>
            </a:r>
            <a:r>
              <a:rPr lang="en-US" altLang="ko-KR" sz="1400" dirty="0" err="1" smtClean="0">
                <a:solidFill>
                  <a:schemeClr val="bg2">
                    <a:lumMod val="75000"/>
                  </a:schemeClr>
                </a:solidFill>
                <a:latin typeface="10X10" panose="020D0604000000000000" pitchFamily="50" charset="-127"/>
                <a:ea typeface="10X10" panose="020D0604000000000000" pitchFamily="50" charset="-127"/>
              </a:rPr>
              <a:t>PostForm</a:t>
            </a:r>
            <a:r>
              <a:rPr lang="ko-KR" altLang="en-US" sz="1400" dirty="0" smtClean="0">
                <a:solidFill>
                  <a:schemeClr val="bg2">
                    <a:lumMod val="75000"/>
                  </a:schemeClr>
                </a:solidFill>
                <a:latin typeface="10X10" panose="020D0604000000000000" pitchFamily="50" charset="-127"/>
                <a:ea typeface="10X10" panose="020D0604000000000000" pitchFamily="50" charset="-127"/>
              </a:rPr>
              <a:t>을 가져다가 쓸 거야</a:t>
            </a:r>
            <a:r>
              <a:rPr lang="en-US" altLang="ko-KR" sz="1400" dirty="0" smtClean="0">
                <a:solidFill>
                  <a:schemeClr val="bg2">
                    <a:lumMod val="75000"/>
                  </a:schemeClr>
                </a:solidFill>
                <a:latin typeface="10X10" panose="020D0604000000000000" pitchFamily="50" charset="-127"/>
                <a:ea typeface="10X10" panose="020D0604000000000000" pitchFamily="50" charset="-127"/>
              </a:rPr>
              <a:t>.</a:t>
            </a:r>
          </a:p>
          <a:p>
            <a:endParaRPr lang="en-US" altLang="ko-KR" sz="1400" dirty="0">
              <a:latin typeface="10X10" panose="020D0604000000000000" pitchFamily="50" charset="-127"/>
              <a:ea typeface="10X10" panose="020D0604000000000000" pitchFamily="50" charset="-127"/>
            </a:endParaRPr>
          </a:p>
          <a:p>
            <a:r>
              <a:rPr lang="en-US" altLang="ko-KR" sz="1400" dirty="0" smtClean="0">
                <a:latin typeface="10X10" panose="020D0604000000000000" pitchFamily="50" charset="-127"/>
                <a:ea typeface="10X10" panose="020D0604000000000000" pitchFamily="50" charset="-127"/>
              </a:rPr>
              <a:t>11: new</a:t>
            </a:r>
            <a:r>
              <a:rPr lang="ko-KR" altLang="en-US" sz="1400" dirty="0" smtClean="0">
                <a:latin typeface="10X10" panose="020D0604000000000000" pitchFamily="50" charset="-127"/>
                <a:ea typeface="10X10" panose="020D0604000000000000" pitchFamily="50" charset="-127"/>
              </a:rPr>
              <a:t>라는 새로운 함수를 </a:t>
            </a:r>
            <a:r>
              <a:rPr lang="ko-KR" altLang="en-US" sz="1400" dirty="0" err="1" smtClean="0">
                <a:latin typeface="10X10" panose="020D0604000000000000" pitchFamily="50" charset="-127"/>
                <a:ea typeface="10X10" panose="020D0604000000000000" pitchFamily="50" charset="-127"/>
              </a:rPr>
              <a:t>만들건데</a:t>
            </a:r>
            <a:r>
              <a:rPr lang="en-US" altLang="ko-KR" sz="1400" dirty="0" smtClean="0">
                <a:latin typeface="10X10" panose="020D0604000000000000" pitchFamily="50" charset="-127"/>
                <a:ea typeface="10X10" panose="020D0604000000000000" pitchFamily="50" charset="-127"/>
              </a:rPr>
              <a:t>, (</a:t>
            </a:r>
            <a:r>
              <a:rPr lang="ko-KR" altLang="en-US" sz="1400" dirty="0" smtClean="0">
                <a:latin typeface="10X10" panose="020D0604000000000000" pitchFamily="50" charset="-127"/>
                <a:ea typeface="10X10" panose="020D0604000000000000" pitchFamily="50" charset="-127"/>
              </a:rPr>
              <a:t>걔는 요청을 받으면 작동 돼</a:t>
            </a:r>
            <a:r>
              <a:rPr lang="en-US" altLang="ko-KR" sz="1400" dirty="0" smtClean="0">
                <a:latin typeface="10X10" panose="020D0604000000000000" pitchFamily="50" charset="-127"/>
                <a:ea typeface="10X10" panose="020D0604000000000000" pitchFamily="50" charset="-127"/>
              </a:rPr>
              <a:t>)</a:t>
            </a:r>
          </a:p>
          <a:p>
            <a:r>
              <a:rPr lang="en-US" altLang="ko-KR" sz="1400" dirty="0" smtClean="0">
                <a:latin typeface="10X10" panose="020D0604000000000000" pitchFamily="50" charset="-127"/>
                <a:ea typeface="10X10" panose="020D0604000000000000" pitchFamily="50" charset="-127"/>
              </a:rPr>
              <a:t>12: </a:t>
            </a:r>
            <a:r>
              <a:rPr lang="ko-KR" altLang="en-US" sz="1400" dirty="0" smtClean="0">
                <a:solidFill>
                  <a:srgbClr val="FF0000"/>
                </a:solidFill>
                <a:latin typeface="10X10" panose="020D0604000000000000" pitchFamily="50" charset="-127"/>
                <a:ea typeface="10X10" panose="020D0604000000000000" pitchFamily="50" charset="-127"/>
              </a:rPr>
              <a:t>만일 </a:t>
            </a:r>
            <a:r>
              <a:rPr lang="ko-KR" altLang="en-US" sz="1400" dirty="0" err="1" smtClean="0">
                <a:solidFill>
                  <a:srgbClr val="FF0000"/>
                </a:solidFill>
                <a:latin typeface="10X10" panose="020D0604000000000000" pitchFamily="50" charset="-127"/>
                <a:ea typeface="10X10" panose="020D0604000000000000" pitchFamily="50" charset="-127"/>
              </a:rPr>
              <a:t>요청받는</a:t>
            </a:r>
            <a:r>
              <a:rPr lang="ko-KR" altLang="en-US" sz="1400" dirty="0" smtClean="0">
                <a:solidFill>
                  <a:srgbClr val="FF0000"/>
                </a:solidFill>
                <a:latin typeface="10X10" panose="020D0604000000000000" pitchFamily="50" charset="-127"/>
                <a:ea typeface="10X10" panose="020D0604000000000000" pitchFamily="50" charset="-127"/>
              </a:rPr>
              <a:t> 방식이 </a:t>
            </a:r>
            <a:r>
              <a:rPr lang="en-US" altLang="ko-KR" sz="1400" dirty="0" smtClean="0">
                <a:solidFill>
                  <a:srgbClr val="FF0000"/>
                </a:solidFill>
                <a:latin typeface="10X10" panose="020D0604000000000000" pitchFamily="50" charset="-127"/>
                <a:ea typeface="10X10" panose="020D0604000000000000" pitchFamily="50" charset="-127"/>
              </a:rPr>
              <a:t>‘POST’ </a:t>
            </a:r>
            <a:r>
              <a:rPr lang="ko-KR" altLang="en-US" sz="1400" dirty="0" smtClean="0">
                <a:solidFill>
                  <a:srgbClr val="FF0000"/>
                </a:solidFill>
                <a:latin typeface="10X10" panose="020D0604000000000000" pitchFamily="50" charset="-127"/>
                <a:ea typeface="10X10" panose="020D0604000000000000" pitchFamily="50" charset="-127"/>
              </a:rPr>
              <a:t>방식이라면</a:t>
            </a:r>
            <a:r>
              <a:rPr lang="en-US" altLang="ko-KR" sz="1400" dirty="0" smtClean="0">
                <a:solidFill>
                  <a:srgbClr val="FF0000"/>
                </a:solidFill>
                <a:latin typeface="10X10" panose="020D0604000000000000" pitchFamily="50" charset="-127"/>
                <a:ea typeface="10X10" panose="020D0604000000000000" pitchFamily="50" charset="-127"/>
              </a:rPr>
              <a:t>,</a:t>
            </a:r>
          </a:p>
          <a:p>
            <a:r>
              <a:rPr lang="en-US" altLang="ko-KR" sz="1400" dirty="0" smtClean="0">
                <a:latin typeface="10X10" panose="020D0604000000000000" pitchFamily="50" charset="-127"/>
                <a:ea typeface="10X10" panose="020D0604000000000000" pitchFamily="50" charset="-127"/>
              </a:rPr>
              <a:t>13: form</a:t>
            </a:r>
            <a:r>
              <a:rPr lang="ko-KR" altLang="en-US" sz="1400" dirty="0" smtClean="0">
                <a:latin typeface="10X10" panose="020D0604000000000000" pitchFamily="50" charset="-127"/>
                <a:ea typeface="10X10" panose="020D0604000000000000" pitchFamily="50" charset="-127"/>
              </a:rPr>
              <a:t>이 제대로 다 차 있는지 확인해보고 </a:t>
            </a:r>
            <a:r>
              <a:rPr lang="ko-KR" altLang="en-US" sz="1400" dirty="0" err="1" smtClean="0">
                <a:latin typeface="10X10" panose="020D0604000000000000" pitchFamily="50" charset="-127"/>
                <a:ea typeface="10X10" panose="020D0604000000000000" pitchFamily="50" charset="-127"/>
              </a:rPr>
              <a:t>맞다면</a:t>
            </a:r>
            <a:r>
              <a:rPr lang="en-US" altLang="ko-KR" sz="1400" dirty="0" smtClean="0">
                <a:latin typeface="10X10" panose="020D0604000000000000" pitchFamily="50" charset="-127"/>
                <a:ea typeface="10X10" panose="020D0604000000000000" pitchFamily="50" charset="-127"/>
              </a:rPr>
              <a:t>,</a:t>
            </a:r>
          </a:p>
          <a:p>
            <a:r>
              <a:rPr lang="en-US" altLang="ko-KR" sz="1400" dirty="0" smtClean="0">
                <a:latin typeface="10X10" panose="020D0604000000000000" pitchFamily="50" charset="-127"/>
                <a:ea typeface="10X10" panose="020D0604000000000000" pitchFamily="50" charset="-127"/>
              </a:rPr>
              <a:t>14-19: </a:t>
            </a:r>
            <a:r>
              <a:rPr lang="ko-KR" altLang="en-US" sz="1400" dirty="0" smtClean="0">
                <a:latin typeface="10X10" panose="020D0604000000000000" pitchFamily="50" charset="-127"/>
                <a:ea typeface="10X10" panose="020D0604000000000000" pitchFamily="50" charset="-127"/>
              </a:rPr>
              <a:t>현재 폼 창에 있는 내용들은 </a:t>
            </a:r>
            <a:r>
              <a:rPr lang="en-US" altLang="ko-KR" sz="1400" dirty="0" smtClean="0">
                <a:latin typeface="10X10" panose="020D0604000000000000" pitchFamily="50" charset="-127"/>
                <a:ea typeface="10X10" panose="020D0604000000000000" pitchFamily="50" charset="-127"/>
              </a:rPr>
              <a:t>post</a:t>
            </a:r>
            <a:r>
              <a:rPr lang="ko-KR" altLang="en-US" sz="1400" dirty="0" smtClean="0">
                <a:latin typeface="10X10" panose="020D0604000000000000" pitchFamily="50" charset="-127"/>
                <a:ea typeface="10X10" panose="020D0604000000000000" pitchFamily="50" charset="-127"/>
              </a:rPr>
              <a:t>에 모두 저장하고</a:t>
            </a:r>
            <a:endParaRPr lang="en-US" altLang="ko-KR" sz="1400" dirty="0" smtClean="0">
              <a:latin typeface="10X10" panose="020D0604000000000000" pitchFamily="50" charset="-127"/>
              <a:ea typeface="10X10" panose="020D0604000000000000" pitchFamily="50" charset="-127"/>
            </a:endParaRPr>
          </a:p>
          <a:p>
            <a:r>
              <a:rPr lang="en-US" altLang="ko-KR" sz="1400" dirty="0">
                <a:latin typeface="10X10" panose="020D0604000000000000" pitchFamily="50" charset="-127"/>
                <a:ea typeface="10X10" panose="020D0604000000000000" pitchFamily="50" charset="-127"/>
              </a:rPr>
              <a:t> </a:t>
            </a:r>
            <a:r>
              <a:rPr lang="en-US" altLang="ko-KR" sz="1400" dirty="0" smtClean="0">
                <a:latin typeface="10X10" panose="020D0604000000000000" pitchFamily="50" charset="-127"/>
                <a:ea typeface="10X10" panose="020D0604000000000000" pitchFamily="50" charset="-127"/>
              </a:rPr>
              <a:t>           </a:t>
            </a:r>
            <a:r>
              <a:rPr lang="en-US" altLang="ko-KR" sz="1400" dirty="0" err="1" smtClean="0">
                <a:solidFill>
                  <a:srgbClr val="0076C8"/>
                </a:solidFill>
                <a:latin typeface="10X10" panose="020D0604000000000000" pitchFamily="50" charset="-127"/>
                <a:ea typeface="10X10" panose="020D0604000000000000" pitchFamily="50" charset="-127"/>
              </a:rPr>
              <a:t>post.author</a:t>
            </a:r>
            <a:r>
              <a:rPr lang="ko-KR" altLang="en-US" sz="1400" dirty="0" smtClean="0">
                <a:solidFill>
                  <a:srgbClr val="0076C8"/>
                </a:solidFill>
                <a:latin typeface="10X10" panose="020D0604000000000000" pitchFamily="50" charset="-127"/>
                <a:ea typeface="10X10" panose="020D0604000000000000" pitchFamily="50" charset="-127"/>
              </a:rPr>
              <a:t>를 현재 요청을 보낸 유저로 하고</a:t>
            </a:r>
            <a:endParaRPr lang="en-US" altLang="ko-KR" sz="1400" dirty="0" smtClean="0">
              <a:solidFill>
                <a:srgbClr val="0076C8"/>
              </a:solidFill>
              <a:latin typeface="10X10" panose="020D0604000000000000" pitchFamily="50" charset="-127"/>
              <a:ea typeface="10X10" panose="020D0604000000000000" pitchFamily="50" charset="-127"/>
            </a:endParaRPr>
          </a:p>
          <a:p>
            <a:r>
              <a:rPr lang="en-US" altLang="ko-KR" sz="1400" dirty="0">
                <a:solidFill>
                  <a:srgbClr val="0076C8"/>
                </a:solidFill>
                <a:latin typeface="10X10" panose="020D0604000000000000" pitchFamily="50" charset="-127"/>
                <a:ea typeface="10X10" panose="020D0604000000000000" pitchFamily="50" charset="-127"/>
              </a:rPr>
              <a:t> </a:t>
            </a:r>
            <a:r>
              <a:rPr lang="en-US" altLang="ko-KR" sz="1400" dirty="0" smtClean="0">
                <a:solidFill>
                  <a:srgbClr val="0076C8"/>
                </a:solidFill>
                <a:latin typeface="10X10" panose="020D0604000000000000" pitchFamily="50" charset="-127"/>
                <a:ea typeface="10X10" panose="020D0604000000000000" pitchFamily="50" charset="-127"/>
              </a:rPr>
              <a:t>           </a:t>
            </a:r>
            <a:r>
              <a:rPr lang="en-US" altLang="ko-KR" sz="1400" dirty="0" err="1" smtClean="0">
                <a:solidFill>
                  <a:srgbClr val="0076C8"/>
                </a:solidFill>
                <a:latin typeface="10X10" panose="020D0604000000000000" pitchFamily="50" charset="-127"/>
                <a:ea typeface="10X10" panose="020D0604000000000000" pitchFamily="50" charset="-127"/>
              </a:rPr>
              <a:t>post.published_date</a:t>
            </a:r>
            <a:r>
              <a:rPr lang="ko-KR" altLang="en-US" sz="1400" dirty="0" smtClean="0">
                <a:solidFill>
                  <a:srgbClr val="0076C8"/>
                </a:solidFill>
                <a:latin typeface="10X10" panose="020D0604000000000000" pitchFamily="50" charset="-127"/>
                <a:ea typeface="10X10" panose="020D0604000000000000" pitchFamily="50" charset="-127"/>
              </a:rPr>
              <a:t>를 현재 시간으로 하고</a:t>
            </a:r>
            <a:endParaRPr lang="en-US" altLang="ko-KR" sz="1400" dirty="0" smtClean="0">
              <a:solidFill>
                <a:srgbClr val="0076C8"/>
              </a:solidFill>
              <a:latin typeface="10X10" panose="020D0604000000000000" pitchFamily="50" charset="-127"/>
              <a:ea typeface="10X10" panose="020D0604000000000000" pitchFamily="50" charset="-127"/>
            </a:endParaRPr>
          </a:p>
          <a:p>
            <a:r>
              <a:rPr lang="en-US" altLang="ko-KR" sz="1400" dirty="0">
                <a:latin typeface="10X10" panose="020D0604000000000000" pitchFamily="50" charset="-127"/>
                <a:ea typeface="10X10" panose="020D0604000000000000" pitchFamily="50" charset="-127"/>
              </a:rPr>
              <a:t> </a:t>
            </a:r>
            <a:r>
              <a:rPr lang="en-US" altLang="ko-KR" sz="1400" dirty="0" smtClean="0">
                <a:latin typeface="10X10" panose="020D0604000000000000" pitchFamily="50" charset="-127"/>
                <a:ea typeface="10X10" panose="020D0604000000000000" pitchFamily="50" charset="-127"/>
              </a:rPr>
              <a:t>           </a:t>
            </a:r>
            <a:r>
              <a:rPr lang="ko-KR" altLang="en-US" sz="1400" dirty="0" smtClean="0">
                <a:latin typeface="10X10" panose="020D0604000000000000" pitchFamily="50" charset="-127"/>
                <a:ea typeface="10X10" panose="020D0604000000000000" pitchFamily="50" charset="-127"/>
              </a:rPr>
              <a:t>게시물 하나를 통째로 저장한다</a:t>
            </a:r>
            <a:r>
              <a:rPr lang="en-US" altLang="ko-KR" sz="1400" dirty="0" smtClean="0">
                <a:latin typeface="10X10" panose="020D0604000000000000" pitchFamily="50" charset="-127"/>
                <a:ea typeface="10X10" panose="020D0604000000000000" pitchFamily="50" charset="-127"/>
              </a:rPr>
              <a:t>.</a:t>
            </a:r>
          </a:p>
          <a:p>
            <a:r>
              <a:rPr lang="en-US" altLang="ko-KR" sz="1400" dirty="0" smtClean="0">
                <a:latin typeface="10X10" panose="020D0604000000000000" pitchFamily="50" charset="-127"/>
                <a:ea typeface="10X10" panose="020D0604000000000000" pitchFamily="50" charset="-127"/>
              </a:rPr>
              <a:t>20: (</a:t>
            </a:r>
            <a:r>
              <a:rPr lang="ko-KR" altLang="en-US" sz="1400" dirty="0" smtClean="0">
                <a:latin typeface="10X10" panose="020D0604000000000000" pitchFamily="50" charset="-127"/>
                <a:ea typeface="10X10" panose="020D0604000000000000" pitchFamily="50" charset="-127"/>
              </a:rPr>
              <a:t>제대로 저장 잘 되었으면</a:t>
            </a:r>
            <a:r>
              <a:rPr lang="en-US" altLang="ko-KR" sz="1400" dirty="0" smtClean="0">
                <a:latin typeface="10X10" panose="020D0604000000000000" pitchFamily="50" charset="-127"/>
                <a:ea typeface="10X10" panose="020D0604000000000000" pitchFamily="50" charset="-127"/>
              </a:rPr>
              <a:t>) ‘home’ </a:t>
            </a:r>
            <a:r>
              <a:rPr lang="ko-KR" altLang="en-US" sz="1400" dirty="0" smtClean="0">
                <a:latin typeface="10X10" panose="020D0604000000000000" pitchFamily="50" charset="-127"/>
                <a:ea typeface="10X10" panose="020D0604000000000000" pitchFamily="50" charset="-127"/>
              </a:rPr>
              <a:t>템플릿으로 돌아간다</a:t>
            </a:r>
            <a:r>
              <a:rPr lang="en-US" altLang="ko-KR" sz="1400" dirty="0" smtClean="0">
                <a:latin typeface="10X10" panose="020D0604000000000000" pitchFamily="50" charset="-127"/>
                <a:ea typeface="10X10" panose="020D0604000000000000" pitchFamily="50" charset="-127"/>
              </a:rPr>
              <a:t>.</a:t>
            </a:r>
          </a:p>
          <a:p>
            <a:endParaRPr lang="en-US" altLang="ko-KR" sz="1400" dirty="0" smtClean="0">
              <a:latin typeface="10X10" panose="020D0604000000000000" pitchFamily="50" charset="-127"/>
              <a:ea typeface="10X10" panose="020D0604000000000000" pitchFamily="50" charset="-127"/>
            </a:endParaRPr>
          </a:p>
          <a:p>
            <a:r>
              <a:rPr lang="en-US" altLang="ko-KR" sz="1400" dirty="0" smtClean="0">
                <a:latin typeface="10X10" panose="020D0604000000000000" pitchFamily="50" charset="-127"/>
                <a:ea typeface="10X10" panose="020D0604000000000000" pitchFamily="50" charset="-127"/>
              </a:rPr>
              <a:t>21: </a:t>
            </a:r>
            <a:r>
              <a:rPr lang="ko-KR" altLang="en-US" sz="1400" dirty="0" smtClean="0">
                <a:solidFill>
                  <a:srgbClr val="FF0000"/>
                </a:solidFill>
                <a:latin typeface="10X10" panose="020D0604000000000000" pitchFamily="50" charset="-127"/>
                <a:ea typeface="10X10" panose="020D0604000000000000" pitchFamily="50" charset="-127"/>
              </a:rPr>
              <a:t>만일 </a:t>
            </a:r>
            <a:r>
              <a:rPr lang="ko-KR" altLang="en-US" sz="1400" dirty="0" err="1" smtClean="0">
                <a:solidFill>
                  <a:srgbClr val="FF0000"/>
                </a:solidFill>
                <a:latin typeface="10X10" panose="020D0604000000000000" pitchFamily="50" charset="-127"/>
                <a:ea typeface="10X10" panose="020D0604000000000000" pitchFamily="50" charset="-127"/>
              </a:rPr>
              <a:t>요청받는</a:t>
            </a:r>
            <a:r>
              <a:rPr lang="ko-KR" altLang="en-US" sz="1400" dirty="0" smtClean="0">
                <a:solidFill>
                  <a:srgbClr val="FF0000"/>
                </a:solidFill>
                <a:latin typeface="10X10" panose="020D0604000000000000" pitchFamily="50" charset="-127"/>
                <a:ea typeface="10X10" panose="020D0604000000000000" pitchFamily="50" charset="-127"/>
              </a:rPr>
              <a:t> 방식이 </a:t>
            </a:r>
            <a:r>
              <a:rPr lang="en-US" altLang="ko-KR" sz="1400" dirty="0" smtClean="0">
                <a:solidFill>
                  <a:srgbClr val="FF0000"/>
                </a:solidFill>
                <a:latin typeface="10X10" panose="020D0604000000000000" pitchFamily="50" charset="-127"/>
                <a:ea typeface="10X10" panose="020D0604000000000000" pitchFamily="50" charset="-127"/>
              </a:rPr>
              <a:t>‘POST’ </a:t>
            </a:r>
            <a:r>
              <a:rPr lang="ko-KR" altLang="en-US" sz="1400" dirty="0" smtClean="0">
                <a:solidFill>
                  <a:srgbClr val="FF0000"/>
                </a:solidFill>
                <a:latin typeface="10X10" panose="020D0604000000000000" pitchFamily="50" charset="-127"/>
                <a:ea typeface="10X10" panose="020D0604000000000000" pitchFamily="50" charset="-127"/>
              </a:rPr>
              <a:t>방식이 아니라면</a:t>
            </a:r>
            <a:r>
              <a:rPr lang="en-US" altLang="ko-KR" sz="1400" dirty="0">
                <a:solidFill>
                  <a:srgbClr val="FF0000"/>
                </a:solidFill>
                <a:latin typeface="10X10" panose="020D0604000000000000" pitchFamily="50" charset="-127"/>
                <a:ea typeface="10X10" panose="020D0604000000000000" pitchFamily="50" charset="-127"/>
              </a:rPr>
              <a:t> </a:t>
            </a:r>
            <a:r>
              <a:rPr lang="en-US" altLang="ko-KR" sz="1400" dirty="0" smtClean="0">
                <a:solidFill>
                  <a:srgbClr val="FF0000"/>
                </a:solidFill>
                <a:latin typeface="10X10" panose="020D0604000000000000" pitchFamily="50" charset="-127"/>
                <a:ea typeface="10X10" panose="020D0604000000000000" pitchFamily="50" charset="-127"/>
              </a:rPr>
              <a:t>= GET </a:t>
            </a:r>
            <a:r>
              <a:rPr lang="ko-KR" altLang="en-US" sz="1400" dirty="0" smtClean="0">
                <a:solidFill>
                  <a:srgbClr val="FF0000"/>
                </a:solidFill>
                <a:latin typeface="10X10" panose="020D0604000000000000" pitchFamily="50" charset="-127"/>
                <a:ea typeface="10X10" panose="020D0604000000000000" pitchFamily="50" charset="-127"/>
              </a:rPr>
              <a:t>이면</a:t>
            </a:r>
            <a:r>
              <a:rPr lang="en-US" altLang="ko-KR" sz="1400" dirty="0" smtClean="0">
                <a:solidFill>
                  <a:srgbClr val="FF0000"/>
                </a:solidFill>
                <a:latin typeface="10X10" panose="020D0604000000000000" pitchFamily="50" charset="-127"/>
                <a:ea typeface="10X10" panose="020D0604000000000000" pitchFamily="50" charset="-127"/>
              </a:rPr>
              <a:t>,</a:t>
            </a:r>
          </a:p>
          <a:p>
            <a:r>
              <a:rPr lang="en-US" altLang="ko-KR" sz="1400" dirty="0">
                <a:solidFill>
                  <a:srgbClr val="FF0000"/>
                </a:solidFill>
                <a:latin typeface="10X10" panose="020D0604000000000000" pitchFamily="50" charset="-127"/>
                <a:ea typeface="10X10" panose="020D0604000000000000" pitchFamily="50" charset="-127"/>
              </a:rPr>
              <a:t> </a:t>
            </a:r>
            <a:r>
              <a:rPr lang="en-US" altLang="ko-KR" sz="1400" dirty="0" smtClean="0">
                <a:solidFill>
                  <a:srgbClr val="FF0000"/>
                </a:solidFill>
                <a:latin typeface="10X10" panose="020D0604000000000000" pitchFamily="50" charset="-127"/>
                <a:ea typeface="10X10" panose="020D0604000000000000" pitchFamily="50" charset="-127"/>
              </a:rPr>
              <a:t>     form</a:t>
            </a:r>
            <a:r>
              <a:rPr lang="ko-KR" altLang="en-US" sz="1400" dirty="0" smtClean="0">
                <a:solidFill>
                  <a:srgbClr val="FF0000"/>
                </a:solidFill>
                <a:latin typeface="10X10" panose="020D0604000000000000" pitchFamily="50" charset="-127"/>
                <a:ea typeface="10X10" panose="020D0604000000000000" pitchFamily="50" charset="-127"/>
              </a:rPr>
              <a:t>에는 원래 기본 </a:t>
            </a:r>
            <a:r>
              <a:rPr lang="en-US" altLang="ko-KR" sz="1400" dirty="0" err="1" smtClean="0">
                <a:solidFill>
                  <a:srgbClr val="FF0000"/>
                </a:solidFill>
                <a:latin typeface="10X10" panose="020D0604000000000000" pitchFamily="50" charset="-127"/>
                <a:ea typeface="10X10" panose="020D0604000000000000" pitchFamily="50" charset="-127"/>
              </a:rPr>
              <a:t>PostForm</a:t>
            </a:r>
            <a:r>
              <a:rPr lang="ko-KR" altLang="en-US" sz="1400" dirty="0" smtClean="0">
                <a:solidFill>
                  <a:srgbClr val="FF0000"/>
                </a:solidFill>
                <a:latin typeface="10X10" panose="020D0604000000000000" pitchFamily="50" charset="-127"/>
                <a:ea typeface="10X10" panose="020D0604000000000000" pitchFamily="50" charset="-127"/>
              </a:rPr>
              <a:t>을 담아서 보낸다</a:t>
            </a:r>
            <a:r>
              <a:rPr lang="en-US" altLang="ko-KR" sz="1400" dirty="0" smtClean="0">
                <a:solidFill>
                  <a:srgbClr val="FF0000"/>
                </a:solidFill>
                <a:latin typeface="10X10" panose="020D0604000000000000" pitchFamily="50" charset="-127"/>
                <a:ea typeface="10X10" panose="020D0604000000000000" pitchFamily="50" charset="-127"/>
              </a:rPr>
              <a:t>. **</a:t>
            </a:r>
            <a:r>
              <a:rPr lang="ko-KR" altLang="en-US" sz="1400" dirty="0" err="1" smtClean="0">
                <a:solidFill>
                  <a:srgbClr val="FF0000"/>
                </a:solidFill>
                <a:latin typeface="10X10" panose="020D0604000000000000" pitchFamily="50" charset="-127"/>
                <a:ea typeface="10X10" panose="020D0604000000000000" pitchFamily="50" charset="-127"/>
              </a:rPr>
              <a:t>인덴트</a:t>
            </a:r>
            <a:r>
              <a:rPr lang="ko-KR" altLang="en-US" sz="1400" dirty="0" smtClean="0">
                <a:solidFill>
                  <a:srgbClr val="FF0000"/>
                </a:solidFill>
                <a:latin typeface="10X10" panose="020D0604000000000000" pitchFamily="50" charset="-127"/>
                <a:ea typeface="10X10" panose="020D0604000000000000" pitchFamily="50" charset="-127"/>
              </a:rPr>
              <a:t> 주의</a:t>
            </a:r>
            <a:endParaRPr lang="en-US" altLang="ko-KR" sz="1400" dirty="0" smtClean="0">
              <a:solidFill>
                <a:srgbClr val="FF0000"/>
              </a:solidFill>
              <a:latin typeface="10X10" panose="020D0604000000000000" pitchFamily="50" charset="-127"/>
              <a:ea typeface="10X10" panose="020D0604000000000000" pitchFamily="50" charset="-127"/>
            </a:endParaRPr>
          </a:p>
          <a:p>
            <a:r>
              <a:rPr lang="en-US" altLang="ko-KR" sz="1400" dirty="0" smtClean="0">
                <a:latin typeface="10X10" panose="020D0604000000000000" pitchFamily="50" charset="-127"/>
                <a:ea typeface="10X10" panose="020D0604000000000000" pitchFamily="50" charset="-127"/>
              </a:rPr>
              <a:t>24: (POST </a:t>
            </a:r>
            <a:r>
              <a:rPr lang="ko-KR" altLang="en-US" sz="1400" dirty="0" smtClean="0">
                <a:latin typeface="10X10" panose="020D0604000000000000" pitchFamily="50" charset="-127"/>
                <a:ea typeface="10X10" panose="020D0604000000000000" pitchFamily="50" charset="-127"/>
              </a:rPr>
              <a:t>방식으로 들어가면</a:t>
            </a:r>
            <a:r>
              <a:rPr lang="en-US" altLang="ko-KR" sz="1400" dirty="0" smtClean="0">
                <a:latin typeface="10X10" panose="020D0604000000000000" pitchFamily="50" charset="-127"/>
                <a:ea typeface="10X10" panose="020D0604000000000000" pitchFamily="50" charset="-127"/>
              </a:rPr>
              <a:t>, </a:t>
            </a:r>
            <a:r>
              <a:rPr lang="ko-KR" altLang="en-US" sz="1400" dirty="0" smtClean="0">
                <a:latin typeface="10X10" panose="020D0604000000000000" pitchFamily="50" charset="-127"/>
                <a:ea typeface="10X10" panose="020D0604000000000000" pitchFamily="50" charset="-127"/>
              </a:rPr>
              <a:t>모두 </a:t>
            </a:r>
            <a:r>
              <a:rPr lang="en-US" altLang="ko-KR" sz="1400" dirty="0" smtClean="0">
                <a:latin typeface="10X10" panose="020D0604000000000000" pitchFamily="50" charset="-127"/>
                <a:ea typeface="10X10" panose="020D0604000000000000" pitchFamily="50" charset="-127"/>
              </a:rPr>
              <a:t>redirect</a:t>
            </a:r>
            <a:r>
              <a:rPr lang="ko-KR" altLang="en-US" sz="1400" dirty="0" smtClean="0">
                <a:latin typeface="10X10" panose="020D0604000000000000" pitchFamily="50" charset="-127"/>
                <a:ea typeface="10X10" panose="020D0604000000000000" pitchFamily="50" charset="-127"/>
              </a:rPr>
              <a:t>로 빠질 것이기 때문에</a:t>
            </a:r>
            <a:endParaRPr lang="en-US" altLang="ko-KR" sz="1400" dirty="0" smtClean="0">
              <a:latin typeface="10X10" panose="020D0604000000000000" pitchFamily="50" charset="-127"/>
              <a:ea typeface="10X10" panose="020D0604000000000000" pitchFamily="50" charset="-127"/>
            </a:endParaRPr>
          </a:p>
          <a:p>
            <a:r>
              <a:rPr lang="en-US" altLang="ko-KR" sz="1400" dirty="0">
                <a:latin typeface="10X10" panose="020D0604000000000000" pitchFamily="50" charset="-127"/>
                <a:ea typeface="10X10" panose="020D0604000000000000" pitchFamily="50" charset="-127"/>
              </a:rPr>
              <a:t> </a:t>
            </a:r>
            <a:r>
              <a:rPr lang="en-US" altLang="ko-KR" sz="1400" dirty="0" smtClean="0">
                <a:latin typeface="10X10" panose="020D0604000000000000" pitchFamily="50" charset="-127"/>
                <a:ea typeface="10X10" panose="020D0604000000000000" pitchFamily="50" charset="-127"/>
              </a:rPr>
              <a:t>      </a:t>
            </a:r>
            <a:r>
              <a:rPr lang="ko-KR" altLang="en-US" sz="1400" dirty="0" smtClean="0">
                <a:latin typeface="10X10" panose="020D0604000000000000" pitchFamily="50" charset="-127"/>
                <a:ea typeface="10X10" panose="020D0604000000000000" pitchFamily="50" charset="-127"/>
              </a:rPr>
              <a:t>사실상 </a:t>
            </a:r>
            <a:r>
              <a:rPr lang="en-US" altLang="ko-KR" sz="1400" dirty="0" smtClean="0">
                <a:latin typeface="10X10" panose="020D0604000000000000" pitchFamily="50" charset="-127"/>
                <a:ea typeface="10X10" panose="020D0604000000000000" pitchFamily="50" charset="-127"/>
              </a:rPr>
              <a:t>GET </a:t>
            </a:r>
            <a:r>
              <a:rPr lang="ko-KR" altLang="en-US" sz="1400" dirty="0" smtClean="0">
                <a:latin typeface="10X10" panose="020D0604000000000000" pitchFamily="50" charset="-127"/>
                <a:ea typeface="10X10" panose="020D0604000000000000" pitchFamily="50" charset="-127"/>
              </a:rPr>
              <a:t>방식으로 왔을 때 적용되는 루트</a:t>
            </a:r>
            <a:r>
              <a:rPr lang="en-US" altLang="ko-KR" sz="1400" dirty="0" smtClean="0">
                <a:latin typeface="10X10" panose="020D0604000000000000" pitchFamily="50" charset="-127"/>
                <a:ea typeface="10X10" panose="020D0604000000000000" pitchFamily="50" charset="-127"/>
              </a:rPr>
              <a:t>)</a:t>
            </a:r>
          </a:p>
          <a:p>
            <a:r>
              <a:rPr lang="en-US" altLang="ko-KR" sz="1400" dirty="0" smtClean="0">
                <a:latin typeface="10X10" panose="020D0604000000000000" pitchFamily="50" charset="-127"/>
                <a:ea typeface="10X10" panose="020D0604000000000000" pitchFamily="50" charset="-127"/>
              </a:rPr>
              <a:t>       ‘form’</a:t>
            </a:r>
            <a:r>
              <a:rPr lang="ko-KR" altLang="en-US" sz="1400" dirty="0" smtClean="0">
                <a:latin typeface="10X10" panose="020D0604000000000000" pitchFamily="50" charset="-127"/>
                <a:ea typeface="10X10" panose="020D0604000000000000" pitchFamily="50" charset="-127"/>
              </a:rPr>
              <a:t>에 </a:t>
            </a:r>
            <a:r>
              <a:rPr lang="en-US" altLang="ko-KR" sz="1400" dirty="0" smtClean="0">
                <a:latin typeface="10X10" panose="020D0604000000000000" pitchFamily="50" charset="-127"/>
                <a:ea typeface="10X10" panose="020D0604000000000000" pitchFamily="50" charset="-127"/>
              </a:rPr>
              <a:t>form</a:t>
            </a:r>
            <a:r>
              <a:rPr lang="ko-KR" altLang="en-US" sz="1400" dirty="0" smtClean="0">
                <a:latin typeface="10X10" panose="020D0604000000000000" pitchFamily="50" charset="-127"/>
                <a:ea typeface="10X10" panose="020D0604000000000000" pitchFamily="50" charset="-127"/>
              </a:rPr>
              <a:t>을 담아 </a:t>
            </a:r>
            <a:r>
              <a:rPr lang="en-US" altLang="ko-KR" sz="1400" dirty="0" smtClean="0">
                <a:latin typeface="10X10" panose="020D0604000000000000" pitchFamily="50" charset="-127"/>
                <a:ea typeface="10X10" panose="020D0604000000000000" pitchFamily="50" charset="-127"/>
              </a:rPr>
              <a:t>new.html</a:t>
            </a:r>
            <a:r>
              <a:rPr lang="ko-KR" altLang="en-US" sz="1400" dirty="0">
                <a:latin typeface="10X10" panose="020D0604000000000000" pitchFamily="50" charset="-127"/>
                <a:ea typeface="10X10" panose="020D0604000000000000" pitchFamily="50" charset="-127"/>
              </a:rPr>
              <a:t>로 </a:t>
            </a:r>
            <a:r>
              <a:rPr lang="ko-KR" altLang="en-US" sz="1400" dirty="0" smtClean="0">
                <a:latin typeface="10X10" panose="020D0604000000000000" pitchFamily="50" charset="-127"/>
                <a:ea typeface="10X10" panose="020D0604000000000000" pitchFamily="50" charset="-127"/>
              </a:rPr>
              <a:t>요청을 돌려준다</a:t>
            </a:r>
            <a:r>
              <a:rPr lang="en-US" altLang="ko-KR" sz="1400" dirty="0" smtClean="0">
                <a:latin typeface="10X10" panose="020D0604000000000000" pitchFamily="50" charset="-127"/>
                <a:ea typeface="10X10" panose="020D0604000000000000" pitchFamily="50" charset="-127"/>
              </a:rPr>
              <a:t>. &lt;key, value&gt; </a:t>
            </a:r>
            <a:r>
              <a:rPr lang="ko-KR" altLang="en-US" sz="1400" dirty="0" smtClean="0">
                <a:latin typeface="10X10" panose="020D0604000000000000" pitchFamily="50" charset="-127"/>
                <a:ea typeface="10X10" panose="020D0604000000000000" pitchFamily="50" charset="-127"/>
              </a:rPr>
              <a:t>형태</a:t>
            </a:r>
            <a:r>
              <a:rPr lang="en-US" altLang="ko-KR" sz="1400" dirty="0" smtClean="0">
                <a:latin typeface="10X10" panose="020D0604000000000000" pitchFamily="50" charset="-127"/>
                <a:ea typeface="10X10" panose="020D0604000000000000" pitchFamily="50" charset="-127"/>
              </a:rPr>
              <a:t>.</a:t>
            </a:r>
          </a:p>
        </p:txBody>
      </p:sp>
      <p:sp>
        <p:nvSpPr>
          <p:cNvPr id="7" name="TextBox 6"/>
          <p:cNvSpPr txBox="1"/>
          <p:nvPr/>
        </p:nvSpPr>
        <p:spPr>
          <a:xfrm>
            <a:off x="10052785" y="3590512"/>
            <a:ext cx="1994457" cy="923330"/>
          </a:xfrm>
          <a:prstGeom prst="rect">
            <a:avLst/>
          </a:prstGeom>
          <a:noFill/>
        </p:spPr>
        <p:txBody>
          <a:bodyPr wrap="none" rtlCol="0">
            <a:spAutoFit/>
          </a:bodyPr>
          <a:lstStyle/>
          <a:p>
            <a:pPr algn="ctr"/>
            <a:r>
              <a:rPr lang="en-US" altLang="ko-KR" dirty="0">
                <a:solidFill>
                  <a:srgbClr val="0076C8"/>
                </a:solidFill>
                <a:latin typeface="더페이스샵 잉크립퀴드체" panose="03050503000000000000" pitchFamily="66" charset="-127"/>
                <a:ea typeface="더페이스샵 잉크립퀴드체" panose="03050503000000000000" pitchFamily="66" charset="-127"/>
              </a:rPr>
              <a:t>a</a:t>
            </a:r>
            <a:r>
              <a:rPr lang="en-US" altLang="ko-KR" dirty="0" smtClean="0">
                <a:solidFill>
                  <a:srgbClr val="0076C8"/>
                </a:solidFill>
                <a:latin typeface="더페이스샵 잉크립퀴드체" panose="03050503000000000000" pitchFamily="66" charset="-127"/>
                <a:ea typeface="더페이스샵 잉크립퀴드체" panose="03050503000000000000" pitchFamily="66" charset="-127"/>
              </a:rPr>
              <a:t>uthor, </a:t>
            </a:r>
            <a:r>
              <a:rPr lang="en-US" altLang="ko-KR" dirty="0" err="1" smtClean="0">
                <a:solidFill>
                  <a:srgbClr val="0076C8"/>
                </a:solidFill>
                <a:latin typeface="더페이스샵 잉크립퀴드체" panose="03050503000000000000" pitchFamily="66" charset="-127"/>
                <a:ea typeface="더페이스샵 잉크립퀴드체" panose="03050503000000000000" pitchFamily="66" charset="-127"/>
              </a:rPr>
              <a:t>published_date</a:t>
            </a:r>
            <a:endParaRPr lang="en-US" altLang="ko-KR" dirty="0" smtClean="0">
              <a:solidFill>
                <a:srgbClr val="0076C8"/>
              </a:solidFill>
              <a:latin typeface="더페이스샵 잉크립퀴드체" panose="03050503000000000000" pitchFamily="66" charset="-127"/>
              <a:ea typeface="더페이스샵 잉크립퀴드체" panose="03050503000000000000" pitchFamily="66" charset="-127"/>
            </a:endParaRPr>
          </a:p>
          <a:p>
            <a:pPr algn="ctr"/>
            <a:r>
              <a:rPr lang="ko-KR" altLang="en-US" dirty="0" smtClean="0">
                <a:latin typeface="더페이스샵 잉크립퀴드체" panose="03050503000000000000" pitchFamily="66" charset="-127"/>
                <a:ea typeface="더페이스샵 잉크립퀴드체" panose="03050503000000000000" pitchFamily="66" charset="-127"/>
              </a:rPr>
              <a:t>장고 폼이 기본적으로 요구하는</a:t>
            </a:r>
            <a:endParaRPr lang="en-US" altLang="ko-KR" dirty="0" smtClean="0">
              <a:latin typeface="더페이스샵 잉크립퀴드체" panose="03050503000000000000" pitchFamily="66" charset="-127"/>
              <a:ea typeface="더페이스샵 잉크립퀴드체" panose="03050503000000000000" pitchFamily="66" charset="-127"/>
            </a:endParaRPr>
          </a:p>
          <a:p>
            <a:pPr algn="ctr"/>
            <a:r>
              <a:rPr lang="ko-KR" altLang="en-US" dirty="0" smtClean="0">
                <a:latin typeface="더페이스샵 잉크립퀴드체" panose="03050503000000000000" pitchFamily="66" charset="-127"/>
                <a:ea typeface="더페이스샵 잉크립퀴드체" panose="03050503000000000000" pitchFamily="66" charset="-127"/>
              </a:rPr>
              <a:t>폼에 대한 속성</a:t>
            </a:r>
            <a:endParaRPr lang="ko-KR" altLang="en-US" dirty="0">
              <a:latin typeface="더페이스샵 잉크립퀴드체" panose="03050503000000000000" pitchFamily="66" charset="-127"/>
              <a:ea typeface="더페이스샵 잉크립퀴드체" panose="03050503000000000000" pitchFamily="66" charset="-127"/>
            </a:endParaRPr>
          </a:p>
        </p:txBody>
      </p:sp>
      <p:pic>
        <p:nvPicPr>
          <p:cNvPr id="10" name="그림 9"/>
          <p:cNvPicPr>
            <a:picLocks noChangeAspect="1"/>
          </p:cNvPicPr>
          <p:nvPr/>
        </p:nvPicPr>
        <p:blipFill rotWithShape="1">
          <a:blip r:embed="rId3"/>
          <a:srcRect l="18249" t="22120" r="53325" b="36078"/>
          <a:stretch/>
        </p:blipFill>
        <p:spPr>
          <a:xfrm>
            <a:off x="401921" y="1821083"/>
            <a:ext cx="5394357" cy="4462189"/>
          </a:xfrm>
          <a:prstGeom prst="rect">
            <a:avLst/>
          </a:prstGeom>
        </p:spPr>
      </p:pic>
      <p:pic>
        <p:nvPicPr>
          <p:cNvPr id="18" name="그림 17"/>
          <p:cNvPicPr>
            <a:picLocks noChangeAspect="1"/>
          </p:cNvPicPr>
          <p:nvPr/>
        </p:nvPicPr>
        <p:blipFill rotWithShape="1">
          <a:blip r:embed="rId4"/>
          <a:srcRect l="18333" t="32309" r="60308" b="65252"/>
          <a:stretch/>
        </p:blipFill>
        <p:spPr>
          <a:xfrm>
            <a:off x="5907946" y="5996402"/>
            <a:ext cx="4465583" cy="286870"/>
          </a:xfrm>
          <a:prstGeom prst="rect">
            <a:avLst/>
          </a:prstGeom>
        </p:spPr>
      </p:pic>
      <p:cxnSp>
        <p:nvCxnSpPr>
          <p:cNvPr id="13" name="직선 화살표 연결선 12"/>
          <p:cNvCxnSpPr/>
          <p:nvPr/>
        </p:nvCxnSpPr>
        <p:spPr>
          <a:xfrm>
            <a:off x="3851031" y="5398477"/>
            <a:ext cx="2681654" cy="75613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133361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7" name="직선 연결선 56">
            <a:extLst>
              <a:ext uri="{FF2B5EF4-FFF2-40B4-BE49-F238E27FC236}">
                <a16:creationId xmlns:a16="http://schemas.microsoft.com/office/drawing/2014/main" id="{106B2A86-44CB-49BC-BDB2-D10827C1B20C}"/>
              </a:ext>
            </a:extLst>
          </p:cNvPr>
          <p:cNvCxnSpPr>
            <a:cxnSpLocks/>
          </p:cNvCxnSpPr>
          <p:nvPr/>
        </p:nvCxnSpPr>
        <p:spPr>
          <a:xfrm>
            <a:off x="0" y="1409700"/>
            <a:ext cx="11964988" cy="0"/>
          </a:xfrm>
          <a:prstGeom prst="line">
            <a:avLst/>
          </a:prstGeom>
          <a:ln w="22225">
            <a:solidFill>
              <a:srgbClr val="5E97E1"/>
            </a:solidFill>
            <a:tailEnd type="none" w="lg" len="lg"/>
          </a:ln>
        </p:spPr>
        <p:style>
          <a:lnRef idx="1">
            <a:schemeClr val="accent1"/>
          </a:lnRef>
          <a:fillRef idx="0">
            <a:schemeClr val="accent1"/>
          </a:fillRef>
          <a:effectRef idx="0">
            <a:schemeClr val="accent1"/>
          </a:effectRef>
          <a:fontRef idx="minor">
            <a:schemeClr val="tx1"/>
          </a:fontRef>
        </p:style>
      </p:cxnSp>
      <p:sp>
        <p:nvSpPr>
          <p:cNvPr id="58" name="직사각형 57">
            <a:extLst>
              <a:ext uri="{FF2B5EF4-FFF2-40B4-BE49-F238E27FC236}">
                <a16:creationId xmlns:a16="http://schemas.microsoft.com/office/drawing/2014/main" id="{7F54E38F-9565-44C2-95EB-B56A5E7E1804}"/>
              </a:ext>
            </a:extLst>
          </p:cNvPr>
          <p:cNvSpPr/>
          <p:nvPr/>
        </p:nvSpPr>
        <p:spPr>
          <a:xfrm>
            <a:off x="140610" y="377190"/>
            <a:ext cx="1186543" cy="276999"/>
          </a:xfrm>
          <a:prstGeom prst="rect">
            <a:avLst/>
          </a:prstGeom>
        </p:spPr>
        <p:txBody>
          <a:bodyPr wrap="none">
            <a:spAutoFit/>
          </a:bodyPr>
          <a:lstStyle/>
          <a:p>
            <a:r>
              <a:rPr lang="ko-KR" altLang="en-US" sz="12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대망의 </a:t>
            </a:r>
            <a:r>
              <a:rPr lang="en-US" altLang="ko-KR" sz="12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CR </a:t>
            </a:r>
            <a:r>
              <a:rPr lang="ko-KR" altLang="en-US" sz="12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세션</a:t>
            </a:r>
            <a:endParaRPr lang="ko-KR" altLang="en-US" sz="12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endParaRPr>
          </a:p>
        </p:txBody>
      </p:sp>
      <p:cxnSp>
        <p:nvCxnSpPr>
          <p:cNvPr id="63" name="직선 연결선 62">
            <a:extLst>
              <a:ext uri="{FF2B5EF4-FFF2-40B4-BE49-F238E27FC236}">
                <a16:creationId xmlns:a16="http://schemas.microsoft.com/office/drawing/2014/main" id="{1C0C02F1-5017-4501-9EEC-656A101CF9CD}"/>
              </a:ext>
            </a:extLst>
          </p:cNvPr>
          <p:cNvCxnSpPr>
            <a:cxnSpLocks/>
          </p:cNvCxnSpPr>
          <p:nvPr/>
        </p:nvCxnSpPr>
        <p:spPr>
          <a:xfrm flipH="1">
            <a:off x="11892067" y="883444"/>
            <a:ext cx="4658" cy="537518"/>
          </a:xfrm>
          <a:prstGeom prst="line">
            <a:avLst/>
          </a:prstGeom>
          <a:ln w="152400">
            <a:solidFill>
              <a:srgbClr val="5E97E1"/>
            </a:solidFill>
            <a:tailEnd type="none" w="lg" len="lg"/>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1687216-9C76-4F29-934C-F430DF40C5FA}"/>
              </a:ext>
            </a:extLst>
          </p:cNvPr>
          <p:cNvSpPr txBox="1"/>
          <p:nvPr/>
        </p:nvSpPr>
        <p:spPr>
          <a:xfrm>
            <a:off x="108999" y="578130"/>
            <a:ext cx="684803" cy="830997"/>
          </a:xfrm>
          <a:prstGeom prst="rect">
            <a:avLst/>
          </a:prstGeom>
          <a:noFill/>
        </p:spPr>
        <p:txBody>
          <a:bodyPr wrap="none" rtlCol="0">
            <a:spAutoFit/>
          </a:bodyPr>
          <a:lstStyle/>
          <a:p>
            <a:r>
              <a:rPr lang="en-US" altLang="ko-KR" sz="48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3</a:t>
            </a:r>
            <a:r>
              <a:rPr lang="en-US" altLang="ko-KR" sz="48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a:t>
            </a:r>
            <a:endParaRPr lang="ko-KR" altLang="en-US" sz="48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endParaRPr>
          </a:p>
        </p:txBody>
      </p:sp>
      <p:sp>
        <p:nvSpPr>
          <p:cNvPr id="9" name="직사각형 8">
            <a:extLst>
              <a:ext uri="{FF2B5EF4-FFF2-40B4-BE49-F238E27FC236}">
                <a16:creationId xmlns:a16="http://schemas.microsoft.com/office/drawing/2014/main" id="{8A2DE3A2-AD53-4BE7-9961-6DEFBBF5BB84}"/>
              </a:ext>
            </a:extLst>
          </p:cNvPr>
          <p:cNvSpPr/>
          <p:nvPr/>
        </p:nvSpPr>
        <p:spPr>
          <a:xfrm>
            <a:off x="778113" y="578130"/>
            <a:ext cx="3891386" cy="830997"/>
          </a:xfrm>
          <a:prstGeom prst="rect">
            <a:avLst/>
          </a:prstGeom>
        </p:spPr>
        <p:txBody>
          <a:bodyPr wrap="none">
            <a:spAutoFit/>
          </a:bodyPr>
          <a:lstStyle/>
          <a:p>
            <a:r>
              <a:rPr lang="en-US" altLang="ko-KR" sz="48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Create </a:t>
            </a:r>
            <a:r>
              <a:rPr lang="en-US" altLang="ko-KR" sz="2400" dirty="0" err="1"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url</a:t>
            </a:r>
            <a:r>
              <a:rPr lang="en-US" altLang="ko-KR" sz="24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 </a:t>
            </a:r>
            <a:r>
              <a:rPr lang="ko-KR" altLang="en-US" sz="24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등록하기</a:t>
            </a:r>
            <a:endParaRPr lang="ko-KR" altLang="en-US" sz="11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endParaRPr>
          </a:p>
        </p:txBody>
      </p:sp>
      <p:grpSp>
        <p:nvGrpSpPr>
          <p:cNvPr id="4" name="그룹 3"/>
          <p:cNvGrpSpPr/>
          <p:nvPr/>
        </p:nvGrpSpPr>
        <p:grpSpPr>
          <a:xfrm>
            <a:off x="1772619" y="2205490"/>
            <a:ext cx="8646762" cy="2836243"/>
            <a:chOff x="1083077" y="2012059"/>
            <a:chExt cx="8646762" cy="2836243"/>
          </a:xfrm>
        </p:grpSpPr>
        <p:sp>
          <p:nvSpPr>
            <p:cNvPr id="11" name="TextBox 10"/>
            <p:cNvSpPr txBox="1"/>
            <p:nvPr/>
          </p:nvSpPr>
          <p:spPr>
            <a:xfrm>
              <a:off x="1083077" y="2012059"/>
              <a:ext cx="5921493" cy="646331"/>
            </a:xfrm>
            <a:prstGeom prst="rect">
              <a:avLst/>
            </a:prstGeom>
            <a:noFill/>
          </p:spPr>
          <p:txBody>
            <a:bodyPr wrap="none" rtlCol="0">
              <a:spAutoFit/>
            </a:bodyPr>
            <a:lstStyle/>
            <a:p>
              <a:r>
                <a:rPr lang="en-US" altLang="ko-KR" dirty="0" smtClean="0">
                  <a:latin typeface="10X10" panose="020D0604000000000000" pitchFamily="50" charset="-127"/>
                  <a:ea typeface="10X10" panose="020D0604000000000000" pitchFamily="50" charset="-127"/>
                </a:rPr>
                <a:t>17) </a:t>
              </a:r>
              <a:r>
                <a:rPr lang="ko-KR" altLang="en-US" dirty="0">
                  <a:latin typeface="10X10" panose="020D0604000000000000" pitchFamily="50" charset="-127"/>
                  <a:ea typeface="10X10" panose="020D0604000000000000" pitchFamily="50" charset="-127"/>
                </a:rPr>
                <a:t>방금 </a:t>
              </a:r>
              <a:r>
                <a:rPr lang="en-US" altLang="ko-KR" dirty="0">
                  <a:latin typeface="10X10" panose="020D0604000000000000" pitchFamily="50" charset="-127"/>
                  <a:ea typeface="10X10" panose="020D0604000000000000" pitchFamily="50" charset="-127"/>
                </a:rPr>
                <a:t>view</a:t>
              </a:r>
              <a:r>
                <a:rPr lang="ko-KR" altLang="en-US" dirty="0">
                  <a:latin typeface="10X10" panose="020D0604000000000000" pitchFamily="50" charset="-127"/>
                  <a:ea typeface="10X10" panose="020D0604000000000000" pitchFamily="50" charset="-127"/>
                </a:rPr>
                <a:t>에서 연결하기로 한 </a:t>
              </a:r>
              <a:r>
                <a:rPr lang="en-US" altLang="ko-KR" dirty="0" smtClean="0">
                  <a:latin typeface="10X10" panose="020D0604000000000000" pitchFamily="50" charset="-127"/>
                  <a:ea typeface="10X10" panose="020D0604000000000000" pitchFamily="50" charset="-127"/>
                </a:rPr>
                <a:t>new.html </a:t>
              </a:r>
              <a:r>
                <a:rPr lang="ko-KR" altLang="en-US" dirty="0">
                  <a:latin typeface="10X10" panose="020D0604000000000000" pitchFamily="50" charset="-127"/>
                  <a:ea typeface="10X10" panose="020D0604000000000000" pitchFamily="50" charset="-127"/>
                </a:rPr>
                <a:t>파일을</a:t>
              </a:r>
              <a:endParaRPr lang="en-US" altLang="ko-KR" dirty="0">
                <a:latin typeface="10X10" panose="020D0604000000000000" pitchFamily="50" charset="-127"/>
                <a:ea typeface="10X10" panose="020D0604000000000000" pitchFamily="50" charset="-127"/>
              </a:endParaRPr>
            </a:p>
            <a:p>
              <a:r>
                <a:rPr lang="ko-KR" altLang="en-US" dirty="0">
                  <a:latin typeface="10X10" panose="020D0604000000000000" pitchFamily="50" charset="-127"/>
                  <a:ea typeface="10X10" panose="020D0604000000000000" pitchFamily="50" charset="-127"/>
                </a:rPr>
                <a:t>어떤 </a:t>
              </a:r>
              <a:r>
                <a:rPr lang="en-US" altLang="ko-KR" dirty="0" err="1">
                  <a:latin typeface="10X10" panose="020D0604000000000000" pitchFamily="50" charset="-127"/>
                  <a:ea typeface="10X10" panose="020D0604000000000000" pitchFamily="50" charset="-127"/>
                </a:rPr>
                <a:t>url</a:t>
              </a:r>
              <a:r>
                <a:rPr lang="ko-KR" altLang="en-US" dirty="0">
                  <a:latin typeface="10X10" panose="020D0604000000000000" pitchFamily="50" charset="-127"/>
                  <a:ea typeface="10X10" panose="020D0604000000000000" pitchFamily="50" charset="-127"/>
                </a:rPr>
                <a:t>로 접근하면 만날 수 있을지 </a:t>
              </a:r>
              <a:r>
                <a:rPr lang="en-US" altLang="ko-KR" dirty="0">
                  <a:solidFill>
                    <a:srgbClr val="0076C8"/>
                  </a:solidFill>
                  <a:latin typeface="10X10" panose="020D0604000000000000" pitchFamily="50" charset="-127"/>
                  <a:ea typeface="10X10" panose="020D0604000000000000" pitchFamily="50" charset="-127"/>
                </a:rPr>
                <a:t>urls.py</a:t>
              </a:r>
              <a:r>
                <a:rPr lang="ko-KR" altLang="en-US" dirty="0">
                  <a:latin typeface="10X10" panose="020D0604000000000000" pitchFamily="50" charset="-127"/>
                  <a:ea typeface="10X10" panose="020D0604000000000000" pitchFamily="50" charset="-127"/>
                </a:rPr>
                <a:t>에 </a:t>
              </a:r>
              <a:r>
                <a:rPr lang="ko-KR" altLang="en-US" dirty="0" smtClean="0">
                  <a:latin typeface="10X10" panose="020D0604000000000000" pitchFamily="50" charset="-127"/>
                  <a:ea typeface="10X10" panose="020D0604000000000000" pitchFamily="50" charset="-127"/>
                </a:rPr>
                <a:t>등록해 줍니다</a:t>
              </a:r>
              <a:r>
                <a:rPr lang="en-US" altLang="ko-KR" dirty="0">
                  <a:latin typeface="10X10" panose="020D0604000000000000" pitchFamily="50" charset="-127"/>
                  <a:ea typeface="10X10" panose="020D0604000000000000" pitchFamily="50" charset="-127"/>
                </a:rPr>
                <a:t>.</a:t>
              </a:r>
              <a:endParaRPr lang="ko-KR" altLang="en-US" dirty="0">
                <a:latin typeface="10X10" panose="020D0604000000000000" pitchFamily="50" charset="-127"/>
                <a:ea typeface="10X10" panose="020D0604000000000000" pitchFamily="50" charset="-127"/>
              </a:endParaRPr>
            </a:p>
          </p:txBody>
        </p:sp>
        <p:pic>
          <p:nvPicPr>
            <p:cNvPr id="3" name="그림 2"/>
            <p:cNvPicPr>
              <a:picLocks noChangeAspect="1"/>
            </p:cNvPicPr>
            <p:nvPr/>
          </p:nvPicPr>
          <p:blipFill rotWithShape="1">
            <a:blip r:embed="rId3"/>
            <a:srcRect l="18375" t="22226" r="59759" b="59623"/>
            <a:stretch/>
          </p:blipFill>
          <p:spPr>
            <a:xfrm>
              <a:off x="1190081" y="2741346"/>
              <a:ext cx="4512535" cy="2106956"/>
            </a:xfrm>
            <a:prstGeom prst="rect">
              <a:avLst/>
            </a:prstGeom>
          </p:spPr>
        </p:pic>
        <p:sp>
          <p:nvSpPr>
            <p:cNvPr id="12" name="TextBox 11"/>
            <p:cNvSpPr txBox="1"/>
            <p:nvPr/>
          </p:nvSpPr>
          <p:spPr>
            <a:xfrm>
              <a:off x="5826976" y="4109638"/>
              <a:ext cx="3902863" cy="738664"/>
            </a:xfrm>
            <a:prstGeom prst="rect">
              <a:avLst/>
            </a:prstGeom>
            <a:noFill/>
          </p:spPr>
          <p:txBody>
            <a:bodyPr wrap="none" rtlCol="0">
              <a:spAutoFit/>
            </a:bodyPr>
            <a:lstStyle/>
            <a:p>
              <a:r>
                <a:rPr lang="en-US" altLang="ko-KR" sz="1400" dirty="0">
                  <a:solidFill>
                    <a:srgbClr val="0076C8"/>
                  </a:solidFill>
                  <a:latin typeface="10X10" panose="020D0604000000000000" pitchFamily="50" charset="-127"/>
                  <a:ea typeface="10X10" panose="020D0604000000000000" pitchFamily="50" charset="-127"/>
                </a:rPr>
                <a:t>8</a:t>
              </a:r>
              <a:r>
                <a:rPr lang="en-US" altLang="ko-KR" sz="1400" dirty="0" smtClean="0">
                  <a:latin typeface="10X10" panose="020D0604000000000000" pitchFamily="50" charset="-127"/>
                  <a:ea typeface="10X10" panose="020D0604000000000000" pitchFamily="50" charset="-127"/>
                </a:rPr>
                <a:t>: </a:t>
              </a:r>
              <a:r>
                <a:rPr lang="ko-KR" altLang="en-US" sz="1400" dirty="0" smtClean="0">
                  <a:solidFill>
                    <a:srgbClr val="839D5C"/>
                  </a:solidFill>
                  <a:latin typeface="10X10" panose="020D0604000000000000" pitchFamily="50" charset="-127"/>
                  <a:ea typeface="10X10" panose="020D0604000000000000" pitchFamily="50" charset="-127"/>
                </a:rPr>
                <a:t>기본 주소</a:t>
              </a:r>
              <a:r>
                <a:rPr lang="en-US" altLang="ko-KR" sz="1400" dirty="0" smtClean="0">
                  <a:solidFill>
                    <a:srgbClr val="839D5C"/>
                  </a:solidFill>
                  <a:latin typeface="10X10" panose="020D0604000000000000" pitchFamily="50" charset="-127"/>
                  <a:ea typeface="10X10" panose="020D0604000000000000" pitchFamily="50" charset="-127"/>
                </a:rPr>
                <a:t>/new</a:t>
              </a:r>
              <a:r>
                <a:rPr lang="ko-KR" altLang="en-US" sz="1400" dirty="0" smtClean="0">
                  <a:latin typeface="10X10" panose="020D0604000000000000" pitchFamily="50" charset="-127"/>
                  <a:ea typeface="10X10" panose="020D0604000000000000" pitchFamily="50" charset="-127"/>
                </a:rPr>
                <a:t>로 끝나는 </a:t>
              </a:r>
              <a:r>
                <a:rPr lang="en-US" altLang="ko-KR" sz="1400" dirty="0" err="1" smtClean="0">
                  <a:latin typeface="10X10" panose="020D0604000000000000" pitchFamily="50" charset="-127"/>
                  <a:ea typeface="10X10" panose="020D0604000000000000" pitchFamily="50" charset="-127"/>
                </a:rPr>
                <a:t>url</a:t>
              </a:r>
              <a:r>
                <a:rPr lang="ko-KR" altLang="en-US" sz="1400" dirty="0" smtClean="0">
                  <a:latin typeface="10X10" panose="020D0604000000000000" pitchFamily="50" charset="-127"/>
                  <a:ea typeface="10X10" panose="020D0604000000000000" pitchFamily="50" charset="-127"/>
                </a:rPr>
                <a:t>은</a:t>
              </a:r>
              <a:r>
                <a:rPr lang="en-US" altLang="ko-KR" sz="1400" dirty="0">
                  <a:latin typeface="10X10" panose="020D0604000000000000" pitchFamily="50" charset="-127"/>
                  <a:ea typeface="10X10" panose="020D0604000000000000" pitchFamily="50" charset="-127"/>
                </a:rPr>
                <a:t/>
              </a:r>
              <a:br>
                <a:rPr lang="en-US" altLang="ko-KR" sz="1400" dirty="0">
                  <a:latin typeface="10X10" panose="020D0604000000000000" pitchFamily="50" charset="-127"/>
                  <a:ea typeface="10X10" panose="020D0604000000000000" pitchFamily="50" charset="-127"/>
                </a:rPr>
              </a:br>
              <a:r>
                <a:rPr lang="en-US" altLang="ko-KR" sz="1400" dirty="0" smtClean="0">
                  <a:latin typeface="10X10" panose="020D0604000000000000" pitchFamily="50" charset="-127"/>
                  <a:ea typeface="10X10" panose="020D0604000000000000" pitchFamily="50" charset="-127"/>
                </a:rPr>
                <a:t>     views.py</a:t>
              </a:r>
              <a:r>
                <a:rPr lang="ko-KR" altLang="en-US" sz="1400" dirty="0" smtClean="0">
                  <a:latin typeface="10X10" panose="020D0604000000000000" pitchFamily="50" charset="-127"/>
                  <a:ea typeface="10X10" panose="020D0604000000000000" pitchFamily="50" charset="-127"/>
                </a:rPr>
                <a:t>에 정의한 함수 중 </a:t>
              </a:r>
              <a:r>
                <a:rPr lang="en-US" altLang="ko-KR" sz="1400" dirty="0" smtClean="0">
                  <a:latin typeface="10X10" panose="020D0604000000000000" pitchFamily="50" charset="-127"/>
                  <a:ea typeface="10X10" panose="020D0604000000000000" pitchFamily="50" charset="-127"/>
                </a:rPr>
                <a:t>new</a:t>
              </a:r>
              <a:r>
                <a:rPr lang="ko-KR" altLang="en-US" sz="1400" dirty="0" smtClean="0">
                  <a:latin typeface="10X10" panose="020D0604000000000000" pitchFamily="50" charset="-127"/>
                  <a:ea typeface="10X10" panose="020D0604000000000000" pitchFamily="50" charset="-127"/>
                </a:rPr>
                <a:t>로 연결할 거고</a:t>
              </a:r>
              <a:r>
                <a:rPr lang="en-US" altLang="ko-KR" sz="1400" dirty="0" smtClean="0">
                  <a:latin typeface="10X10" panose="020D0604000000000000" pitchFamily="50" charset="-127"/>
                  <a:ea typeface="10X10" panose="020D0604000000000000" pitchFamily="50" charset="-127"/>
                </a:rPr>
                <a:t>,</a:t>
              </a:r>
            </a:p>
            <a:p>
              <a:r>
                <a:rPr lang="en-US" altLang="ko-KR" sz="1400" dirty="0">
                  <a:latin typeface="10X10" panose="020D0604000000000000" pitchFamily="50" charset="-127"/>
                  <a:ea typeface="10X10" panose="020D0604000000000000" pitchFamily="50" charset="-127"/>
                </a:rPr>
                <a:t> </a:t>
              </a:r>
              <a:r>
                <a:rPr lang="en-US" altLang="ko-KR" sz="1400" dirty="0" smtClean="0">
                  <a:latin typeface="10X10" panose="020D0604000000000000" pitchFamily="50" charset="-127"/>
                  <a:ea typeface="10X10" panose="020D0604000000000000" pitchFamily="50" charset="-127"/>
                </a:rPr>
                <a:t>    </a:t>
              </a:r>
              <a:r>
                <a:rPr lang="ko-KR" altLang="en-US" sz="1400" dirty="0" smtClean="0">
                  <a:latin typeface="10X10" panose="020D0604000000000000" pitchFamily="50" charset="-127"/>
                  <a:ea typeface="10X10" panose="020D0604000000000000" pitchFamily="50" charset="-127"/>
                </a:rPr>
                <a:t>그 연결을 </a:t>
              </a:r>
              <a:r>
                <a:rPr lang="en-US" altLang="ko-KR" sz="1400" dirty="0" smtClean="0">
                  <a:latin typeface="10X10" panose="020D0604000000000000" pitchFamily="50" charset="-127"/>
                  <a:ea typeface="10X10" panose="020D0604000000000000" pitchFamily="50" charset="-127"/>
                </a:rPr>
                <a:t>“new”</a:t>
              </a:r>
              <a:r>
                <a:rPr lang="ko-KR" altLang="en-US" sz="1400" dirty="0" smtClean="0">
                  <a:latin typeface="10X10" panose="020D0604000000000000" pitchFamily="50" charset="-127"/>
                  <a:ea typeface="10X10" panose="020D0604000000000000" pitchFamily="50" charset="-127"/>
                </a:rPr>
                <a:t>라고 </a:t>
              </a:r>
              <a:r>
                <a:rPr lang="ko-KR" altLang="en-US" sz="1400" dirty="0" err="1" smtClean="0">
                  <a:latin typeface="10X10" panose="020D0604000000000000" pitchFamily="50" charset="-127"/>
                  <a:ea typeface="10X10" panose="020D0604000000000000" pitchFamily="50" charset="-127"/>
                </a:rPr>
                <a:t>부를게</a:t>
              </a:r>
              <a:r>
                <a:rPr lang="en-US" altLang="ko-KR" sz="1400" dirty="0" smtClean="0">
                  <a:latin typeface="10X10" panose="020D0604000000000000" pitchFamily="50" charset="-127"/>
                  <a:ea typeface="10X10" panose="020D0604000000000000" pitchFamily="50" charset="-127"/>
                </a:rPr>
                <a:t>.</a:t>
              </a:r>
            </a:p>
          </p:txBody>
        </p:sp>
      </p:grpSp>
    </p:spTree>
    <p:extLst>
      <p:ext uri="{BB962C8B-B14F-4D97-AF65-F5344CB8AC3E}">
        <p14:creationId xmlns:p14="http://schemas.microsoft.com/office/powerpoint/2010/main" val="2303905008"/>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7" name="직선 연결선 56">
            <a:extLst>
              <a:ext uri="{FF2B5EF4-FFF2-40B4-BE49-F238E27FC236}">
                <a16:creationId xmlns:a16="http://schemas.microsoft.com/office/drawing/2014/main" id="{106B2A86-44CB-49BC-BDB2-D10827C1B20C}"/>
              </a:ext>
            </a:extLst>
          </p:cNvPr>
          <p:cNvCxnSpPr>
            <a:cxnSpLocks/>
          </p:cNvCxnSpPr>
          <p:nvPr/>
        </p:nvCxnSpPr>
        <p:spPr>
          <a:xfrm>
            <a:off x="0" y="1409700"/>
            <a:ext cx="11964988" cy="0"/>
          </a:xfrm>
          <a:prstGeom prst="line">
            <a:avLst/>
          </a:prstGeom>
          <a:ln w="22225">
            <a:solidFill>
              <a:srgbClr val="5E97E1"/>
            </a:solidFill>
            <a:tailEnd type="none" w="lg" len="lg"/>
          </a:ln>
        </p:spPr>
        <p:style>
          <a:lnRef idx="1">
            <a:schemeClr val="accent1"/>
          </a:lnRef>
          <a:fillRef idx="0">
            <a:schemeClr val="accent1"/>
          </a:fillRef>
          <a:effectRef idx="0">
            <a:schemeClr val="accent1"/>
          </a:effectRef>
          <a:fontRef idx="minor">
            <a:schemeClr val="tx1"/>
          </a:fontRef>
        </p:style>
      </p:cxnSp>
      <p:sp>
        <p:nvSpPr>
          <p:cNvPr id="58" name="직사각형 57">
            <a:extLst>
              <a:ext uri="{FF2B5EF4-FFF2-40B4-BE49-F238E27FC236}">
                <a16:creationId xmlns:a16="http://schemas.microsoft.com/office/drawing/2014/main" id="{7F54E38F-9565-44C2-95EB-B56A5E7E1804}"/>
              </a:ext>
            </a:extLst>
          </p:cNvPr>
          <p:cNvSpPr/>
          <p:nvPr/>
        </p:nvSpPr>
        <p:spPr>
          <a:xfrm>
            <a:off x="140610" y="377190"/>
            <a:ext cx="1186543" cy="276999"/>
          </a:xfrm>
          <a:prstGeom prst="rect">
            <a:avLst/>
          </a:prstGeom>
        </p:spPr>
        <p:txBody>
          <a:bodyPr wrap="none">
            <a:spAutoFit/>
          </a:bodyPr>
          <a:lstStyle/>
          <a:p>
            <a:r>
              <a:rPr lang="ko-KR" altLang="en-US" sz="12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대망의 </a:t>
            </a:r>
            <a:r>
              <a:rPr lang="en-US" altLang="ko-KR" sz="12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CR </a:t>
            </a:r>
            <a:r>
              <a:rPr lang="ko-KR" altLang="en-US" sz="12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세션</a:t>
            </a:r>
            <a:endParaRPr lang="ko-KR" altLang="en-US" sz="12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endParaRPr>
          </a:p>
        </p:txBody>
      </p:sp>
      <p:cxnSp>
        <p:nvCxnSpPr>
          <p:cNvPr id="63" name="직선 연결선 62">
            <a:extLst>
              <a:ext uri="{FF2B5EF4-FFF2-40B4-BE49-F238E27FC236}">
                <a16:creationId xmlns:a16="http://schemas.microsoft.com/office/drawing/2014/main" id="{1C0C02F1-5017-4501-9EEC-656A101CF9CD}"/>
              </a:ext>
            </a:extLst>
          </p:cNvPr>
          <p:cNvCxnSpPr>
            <a:cxnSpLocks/>
          </p:cNvCxnSpPr>
          <p:nvPr/>
        </p:nvCxnSpPr>
        <p:spPr>
          <a:xfrm flipH="1">
            <a:off x="11892067" y="883444"/>
            <a:ext cx="4658" cy="537518"/>
          </a:xfrm>
          <a:prstGeom prst="line">
            <a:avLst/>
          </a:prstGeom>
          <a:ln w="152400">
            <a:solidFill>
              <a:srgbClr val="5E97E1"/>
            </a:solidFill>
            <a:tailEnd type="none" w="lg" len="lg"/>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1687216-9C76-4F29-934C-F430DF40C5FA}"/>
              </a:ext>
            </a:extLst>
          </p:cNvPr>
          <p:cNvSpPr txBox="1"/>
          <p:nvPr/>
        </p:nvSpPr>
        <p:spPr>
          <a:xfrm>
            <a:off x="108999" y="578130"/>
            <a:ext cx="684803" cy="830997"/>
          </a:xfrm>
          <a:prstGeom prst="rect">
            <a:avLst/>
          </a:prstGeom>
          <a:noFill/>
        </p:spPr>
        <p:txBody>
          <a:bodyPr wrap="none" rtlCol="0">
            <a:spAutoFit/>
          </a:bodyPr>
          <a:lstStyle/>
          <a:p>
            <a:r>
              <a:rPr lang="en-US" altLang="ko-KR" sz="48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3</a:t>
            </a:r>
            <a:r>
              <a:rPr lang="en-US" altLang="ko-KR" sz="48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a:t>
            </a:r>
            <a:endParaRPr lang="ko-KR" altLang="en-US" sz="48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endParaRPr>
          </a:p>
        </p:txBody>
      </p:sp>
      <p:sp>
        <p:nvSpPr>
          <p:cNvPr id="9" name="직사각형 8">
            <a:extLst>
              <a:ext uri="{FF2B5EF4-FFF2-40B4-BE49-F238E27FC236}">
                <a16:creationId xmlns:a16="http://schemas.microsoft.com/office/drawing/2014/main" id="{8A2DE3A2-AD53-4BE7-9961-6DEFBBF5BB84}"/>
              </a:ext>
            </a:extLst>
          </p:cNvPr>
          <p:cNvSpPr/>
          <p:nvPr/>
        </p:nvSpPr>
        <p:spPr>
          <a:xfrm>
            <a:off x="778113" y="578130"/>
            <a:ext cx="6065635" cy="830997"/>
          </a:xfrm>
          <a:prstGeom prst="rect">
            <a:avLst/>
          </a:prstGeom>
        </p:spPr>
        <p:txBody>
          <a:bodyPr wrap="none">
            <a:spAutoFit/>
          </a:bodyPr>
          <a:lstStyle/>
          <a:p>
            <a:r>
              <a:rPr lang="en-US" altLang="ko-KR" sz="48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Create </a:t>
            </a:r>
            <a:r>
              <a:rPr lang="en-US" altLang="ko-KR" sz="24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template </a:t>
            </a:r>
            <a:r>
              <a:rPr lang="ko-KR" altLang="en-US" sz="24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만들기 </a:t>
            </a:r>
            <a:r>
              <a:rPr lang="en-US" altLang="ko-KR" sz="24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 </a:t>
            </a:r>
            <a:r>
              <a:rPr lang="en-US" altLang="ko-KR" sz="24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new.html</a:t>
            </a:r>
            <a:endParaRPr lang="ko-KR" altLang="en-US" sz="11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endParaRPr>
          </a:p>
        </p:txBody>
      </p:sp>
      <p:grpSp>
        <p:nvGrpSpPr>
          <p:cNvPr id="6" name="그룹 5"/>
          <p:cNvGrpSpPr/>
          <p:nvPr/>
        </p:nvGrpSpPr>
        <p:grpSpPr>
          <a:xfrm>
            <a:off x="774110" y="2392583"/>
            <a:ext cx="10613300" cy="2353398"/>
            <a:chOff x="733881" y="1935383"/>
            <a:chExt cx="10613300" cy="2353398"/>
          </a:xfrm>
        </p:grpSpPr>
        <p:sp>
          <p:nvSpPr>
            <p:cNvPr id="13" name="TextBox 12"/>
            <p:cNvSpPr txBox="1"/>
            <p:nvPr/>
          </p:nvSpPr>
          <p:spPr>
            <a:xfrm>
              <a:off x="733881" y="1935383"/>
              <a:ext cx="6988452" cy="369332"/>
            </a:xfrm>
            <a:prstGeom prst="rect">
              <a:avLst/>
            </a:prstGeom>
            <a:noFill/>
          </p:spPr>
          <p:txBody>
            <a:bodyPr wrap="none" rtlCol="0">
              <a:spAutoFit/>
            </a:bodyPr>
            <a:lstStyle/>
            <a:p>
              <a:r>
                <a:rPr lang="en-US" altLang="ko-KR" dirty="0" smtClean="0">
                  <a:latin typeface="10X10" panose="020D0604000000000000" pitchFamily="50" charset="-127"/>
                  <a:ea typeface="10X10" panose="020D0604000000000000" pitchFamily="50" charset="-127"/>
                </a:rPr>
                <a:t>18) </a:t>
              </a:r>
              <a:r>
                <a:rPr lang="en-US" altLang="ko-KR" dirty="0">
                  <a:latin typeface="10X10" panose="020D0604000000000000" pitchFamily="50" charset="-127"/>
                  <a:ea typeface="10X10" panose="020D0604000000000000" pitchFamily="50" charset="-127"/>
                </a:rPr>
                <a:t>Templates </a:t>
              </a:r>
              <a:r>
                <a:rPr lang="ko-KR" altLang="en-US" dirty="0">
                  <a:latin typeface="10X10" panose="020D0604000000000000" pitchFamily="50" charset="-127"/>
                  <a:ea typeface="10X10" panose="020D0604000000000000" pitchFamily="50" charset="-127"/>
                </a:rPr>
                <a:t>폴더 속에 </a:t>
              </a:r>
              <a:r>
                <a:rPr lang="en-US" altLang="ko-KR" dirty="0" smtClean="0">
                  <a:solidFill>
                    <a:srgbClr val="0076C8"/>
                  </a:solidFill>
                  <a:latin typeface="10X10" panose="020D0604000000000000" pitchFamily="50" charset="-127"/>
                  <a:ea typeface="10X10" panose="020D0604000000000000" pitchFamily="50" charset="-127"/>
                </a:rPr>
                <a:t>new.html</a:t>
              </a:r>
              <a:r>
                <a:rPr lang="ko-KR" altLang="en-US" dirty="0" smtClean="0">
                  <a:latin typeface="10X10" panose="020D0604000000000000" pitchFamily="50" charset="-127"/>
                  <a:ea typeface="10X10" panose="020D0604000000000000" pitchFamily="50" charset="-127"/>
                </a:rPr>
                <a:t> </a:t>
              </a:r>
              <a:r>
                <a:rPr lang="ko-KR" altLang="en-US" dirty="0">
                  <a:latin typeface="10X10" panose="020D0604000000000000" pitchFamily="50" charset="-127"/>
                  <a:ea typeface="10X10" panose="020D0604000000000000" pitchFamily="50" charset="-127"/>
                </a:rPr>
                <a:t>파일을 추가한다</a:t>
              </a:r>
              <a:r>
                <a:rPr lang="en-US" altLang="ko-KR" dirty="0">
                  <a:latin typeface="10X10" panose="020D0604000000000000" pitchFamily="50" charset="-127"/>
                  <a:ea typeface="10X10" panose="020D0604000000000000" pitchFamily="50" charset="-127"/>
                </a:rPr>
                <a:t>.</a:t>
              </a:r>
              <a:r>
                <a:rPr lang="ko-KR" altLang="en-US" dirty="0">
                  <a:latin typeface="10X10" panose="020D0604000000000000" pitchFamily="50" charset="-127"/>
                  <a:ea typeface="10X10" panose="020D0604000000000000" pitchFamily="50" charset="-127"/>
                </a:rPr>
                <a:t> 아래 코드를 쓴다</a:t>
              </a:r>
              <a:r>
                <a:rPr lang="en-US" altLang="ko-KR" dirty="0">
                  <a:latin typeface="10X10" panose="020D0604000000000000" pitchFamily="50" charset="-127"/>
                  <a:ea typeface="10X10" panose="020D0604000000000000" pitchFamily="50" charset="-127"/>
                </a:rPr>
                <a:t>.</a:t>
              </a:r>
            </a:p>
          </p:txBody>
        </p:sp>
        <p:pic>
          <p:nvPicPr>
            <p:cNvPr id="5" name="그림 4"/>
            <p:cNvPicPr>
              <a:picLocks noChangeAspect="1"/>
            </p:cNvPicPr>
            <p:nvPr/>
          </p:nvPicPr>
          <p:blipFill rotWithShape="1">
            <a:blip r:embed="rId3"/>
            <a:srcRect l="17833" t="21743" r="54451" b="66064"/>
            <a:stretch/>
          </p:blipFill>
          <p:spPr>
            <a:xfrm>
              <a:off x="793802" y="2472899"/>
              <a:ext cx="5604689" cy="1386924"/>
            </a:xfrm>
            <a:prstGeom prst="rect">
              <a:avLst/>
            </a:prstGeom>
          </p:spPr>
        </p:pic>
        <p:sp>
          <p:nvSpPr>
            <p:cNvPr id="14" name="TextBox 13"/>
            <p:cNvSpPr txBox="1"/>
            <p:nvPr/>
          </p:nvSpPr>
          <p:spPr>
            <a:xfrm>
              <a:off x="6567475" y="2472899"/>
              <a:ext cx="4779706" cy="1815882"/>
            </a:xfrm>
            <a:prstGeom prst="rect">
              <a:avLst/>
            </a:prstGeom>
            <a:noFill/>
          </p:spPr>
          <p:txBody>
            <a:bodyPr wrap="none" rtlCol="0">
              <a:spAutoFit/>
            </a:bodyPr>
            <a:lstStyle/>
            <a:p>
              <a:r>
                <a:rPr lang="en-US" altLang="ko-KR" sz="1400" dirty="0" smtClean="0">
                  <a:latin typeface="10X10" panose="020D0604000000000000" pitchFamily="50" charset="-127"/>
                  <a:ea typeface="10X10" panose="020D0604000000000000" pitchFamily="50" charset="-127"/>
                </a:rPr>
                <a:t>1: </a:t>
              </a:r>
              <a:r>
                <a:rPr lang="ko-KR" altLang="en-US" sz="1400" dirty="0" smtClean="0">
                  <a:latin typeface="10X10" panose="020D0604000000000000" pitchFamily="50" charset="-127"/>
                  <a:ea typeface="10X10" panose="020D0604000000000000" pitchFamily="50" charset="-127"/>
                </a:rPr>
                <a:t>페이지 상단 제목 </a:t>
              </a:r>
              <a:r>
                <a:rPr lang="en-US" altLang="ko-KR" sz="1400" dirty="0" smtClean="0">
                  <a:latin typeface="10X10" panose="020D0604000000000000" pitchFamily="50" charset="-127"/>
                  <a:ea typeface="10X10" panose="020D0604000000000000" pitchFamily="50" charset="-127"/>
                </a:rPr>
                <a:t>&lt;h1&gt; </a:t>
              </a:r>
              <a:r>
                <a:rPr lang="ko-KR" altLang="en-US" sz="1400" dirty="0" smtClean="0">
                  <a:latin typeface="10X10" panose="020D0604000000000000" pitchFamily="50" charset="-127"/>
                  <a:ea typeface="10X10" panose="020D0604000000000000" pitchFamily="50" charset="-127"/>
                </a:rPr>
                <a:t>태그</a:t>
              </a:r>
              <a:endParaRPr lang="en-US" altLang="ko-KR" sz="1400" dirty="0" smtClean="0">
                <a:latin typeface="10X10" panose="020D0604000000000000" pitchFamily="50" charset="-127"/>
                <a:ea typeface="10X10" panose="020D0604000000000000" pitchFamily="50" charset="-127"/>
              </a:endParaRPr>
            </a:p>
            <a:p>
              <a:endParaRPr lang="en-US" altLang="ko-KR" sz="1400" dirty="0">
                <a:latin typeface="10X10" panose="020D0604000000000000" pitchFamily="50" charset="-127"/>
                <a:ea typeface="10X10" panose="020D0604000000000000" pitchFamily="50" charset="-127"/>
              </a:endParaRPr>
            </a:p>
            <a:p>
              <a:r>
                <a:rPr lang="en-US" altLang="ko-KR" sz="1400" dirty="0" smtClean="0">
                  <a:latin typeface="10X10" panose="020D0604000000000000" pitchFamily="50" charset="-127"/>
                  <a:ea typeface="10X10" panose="020D0604000000000000" pitchFamily="50" charset="-127"/>
                </a:rPr>
                <a:t>3: form</a:t>
              </a:r>
              <a:r>
                <a:rPr lang="ko-KR" altLang="en-US" sz="1400" dirty="0" smtClean="0">
                  <a:latin typeface="10X10" panose="020D0604000000000000" pitchFamily="50" charset="-127"/>
                  <a:ea typeface="10X10" panose="020D0604000000000000" pitchFamily="50" charset="-127"/>
                </a:rPr>
                <a:t>을 넣어주는 </a:t>
              </a:r>
              <a:r>
                <a:rPr lang="en-US" altLang="ko-KR" sz="1400" dirty="0" smtClean="0">
                  <a:latin typeface="10X10" panose="020D0604000000000000" pitchFamily="50" charset="-127"/>
                  <a:ea typeface="10X10" panose="020D0604000000000000" pitchFamily="50" charset="-127"/>
                </a:rPr>
                <a:t>html </a:t>
              </a:r>
              <a:r>
                <a:rPr lang="ko-KR" altLang="en-US" sz="1400" dirty="0" smtClean="0">
                  <a:latin typeface="10X10" panose="020D0604000000000000" pitchFamily="50" charset="-127"/>
                  <a:ea typeface="10X10" panose="020D0604000000000000" pitchFamily="50" charset="-127"/>
                </a:rPr>
                <a:t>문법</a:t>
              </a:r>
              <a:r>
                <a:rPr lang="en-US" altLang="ko-KR" sz="1400" dirty="0" smtClean="0">
                  <a:latin typeface="10X10" panose="020D0604000000000000" pitchFamily="50" charset="-127"/>
                  <a:ea typeface="10X10" panose="020D0604000000000000" pitchFamily="50" charset="-127"/>
                </a:rPr>
                <a:t>,</a:t>
              </a:r>
            </a:p>
            <a:p>
              <a:r>
                <a:rPr lang="en-US" altLang="ko-KR" sz="1400" dirty="0">
                  <a:latin typeface="10X10" panose="020D0604000000000000" pitchFamily="50" charset="-127"/>
                  <a:ea typeface="10X10" panose="020D0604000000000000" pitchFamily="50" charset="-127"/>
                </a:rPr>
                <a:t> </a:t>
              </a:r>
              <a:r>
                <a:rPr lang="en-US" altLang="ko-KR" sz="1400" dirty="0" smtClean="0">
                  <a:latin typeface="10X10" panose="020D0604000000000000" pitchFamily="50" charset="-127"/>
                  <a:ea typeface="10X10" panose="020D0604000000000000" pitchFamily="50" charset="-127"/>
                </a:rPr>
                <a:t>   {% </a:t>
              </a:r>
              <a:r>
                <a:rPr lang="en-US" altLang="ko-KR" sz="1400" dirty="0" err="1" smtClean="0">
                  <a:latin typeface="10X10" panose="020D0604000000000000" pitchFamily="50" charset="-127"/>
                  <a:ea typeface="10X10" panose="020D0604000000000000" pitchFamily="50" charset="-127"/>
                </a:rPr>
                <a:t>crsf_token</a:t>
              </a:r>
              <a:r>
                <a:rPr lang="en-US" altLang="ko-KR" sz="1400" dirty="0" smtClean="0">
                  <a:latin typeface="10X10" panose="020D0604000000000000" pitchFamily="50" charset="-127"/>
                  <a:ea typeface="10X10" panose="020D0604000000000000" pitchFamily="50" charset="-127"/>
                </a:rPr>
                <a:t> %}</a:t>
              </a:r>
              <a:r>
                <a:rPr lang="ko-KR" altLang="en-US" sz="1400" dirty="0" smtClean="0">
                  <a:latin typeface="10X10" panose="020D0604000000000000" pitchFamily="50" charset="-127"/>
                  <a:ea typeface="10X10" panose="020D0604000000000000" pitchFamily="50" charset="-127"/>
                </a:rPr>
                <a:t>은 폼이 데이터가 담겨서 왔다 갔다 하므로</a:t>
              </a:r>
              <a:endParaRPr lang="en-US" altLang="ko-KR" sz="1400" dirty="0" smtClean="0">
                <a:latin typeface="10X10" panose="020D0604000000000000" pitchFamily="50" charset="-127"/>
                <a:ea typeface="10X10" panose="020D0604000000000000" pitchFamily="50" charset="-127"/>
              </a:endParaRPr>
            </a:p>
            <a:p>
              <a:r>
                <a:rPr lang="en-US" altLang="ko-KR" sz="1400" dirty="0">
                  <a:latin typeface="10X10" panose="020D0604000000000000" pitchFamily="50" charset="-127"/>
                  <a:ea typeface="10X10" panose="020D0604000000000000" pitchFamily="50" charset="-127"/>
                </a:rPr>
                <a:t> </a:t>
              </a:r>
              <a:r>
                <a:rPr lang="en-US" altLang="ko-KR" sz="1400" dirty="0" smtClean="0">
                  <a:latin typeface="10X10" panose="020D0604000000000000" pitchFamily="50" charset="-127"/>
                  <a:ea typeface="10X10" panose="020D0604000000000000" pitchFamily="50" charset="-127"/>
                </a:rPr>
                <a:t>   </a:t>
              </a:r>
              <a:r>
                <a:rPr lang="ko-KR" altLang="en-US" sz="1400" dirty="0" smtClean="0">
                  <a:latin typeface="10X10" panose="020D0604000000000000" pitchFamily="50" charset="-127"/>
                  <a:ea typeface="10X10" panose="020D0604000000000000" pitchFamily="50" charset="-127"/>
                </a:rPr>
                <a:t>보안을 위해 적어주는 코드입니다</a:t>
              </a:r>
              <a:r>
                <a:rPr lang="en-US" altLang="ko-KR" sz="1400" dirty="0" smtClean="0">
                  <a:latin typeface="10X10" panose="020D0604000000000000" pitchFamily="50" charset="-127"/>
                  <a:ea typeface="10X10" panose="020D0604000000000000" pitchFamily="50" charset="-127"/>
                </a:rPr>
                <a:t>.</a:t>
              </a:r>
            </a:p>
            <a:p>
              <a:r>
                <a:rPr lang="en-US" altLang="ko-KR" sz="1400" dirty="0" smtClean="0">
                  <a:latin typeface="10X10" panose="020D0604000000000000" pitchFamily="50" charset="-127"/>
                  <a:ea typeface="10X10" panose="020D0604000000000000" pitchFamily="50" charset="-127"/>
                </a:rPr>
                <a:t>4: </a:t>
              </a:r>
              <a:r>
                <a:rPr lang="ko-KR" altLang="en-US" sz="1400" dirty="0" smtClean="0">
                  <a:latin typeface="10X10" panose="020D0604000000000000" pitchFamily="50" charset="-127"/>
                  <a:ea typeface="10X10" panose="020D0604000000000000" pitchFamily="50" charset="-127"/>
                </a:rPr>
                <a:t>아까 </a:t>
              </a:r>
              <a:r>
                <a:rPr lang="en-US" altLang="ko-KR" sz="1400" dirty="0" smtClean="0">
                  <a:latin typeface="10X10" panose="020D0604000000000000" pitchFamily="50" charset="-127"/>
                  <a:ea typeface="10X10" panose="020D0604000000000000" pitchFamily="50" charset="-127"/>
                </a:rPr>
                <a:t>view</a:t>
              </a:r>
              <a:r>
                <a:rPr lang="ko-KR" altLang="en-US" sz="1400" dirty="0" smtClean="0">
                  <a:latin typeface="10X10" panose="020D0604000000000000" pitchFamily="50" charset="-127"/>
                  <a:ea typeface="10X10" panose="020D0604000000000000" pitchFamily="50" charset="-127"/>
                </a:rPr>
                <a:t>에서 전달해준 그 폼을 띄워줄 거야</a:t>
              </a:r>
              <a:r>
                <a:rPr lang="en-US" altLang="ko-KR" sz="1400" dirty="0" smtClean="0">
                  <a:latin typeface="10X10" panose="020D0604000000000000" pitchFamily="50" charset="-127"/>
                  <a:ea typeface="10X10" panose="020D0604000000000000" pitchFamily="50" charset="-127"/>
                </a:rPr>
                <a:t>.</a:t>
              </a:r>
            </a:p>
            <a:p>
              <a:endParaRPr lang="en-US" altLang="ko-KR" sz="1400" dirty="0" smtClean="0">
                <a:latin typeface="10X10" panose="020D0604000000000000" pitchFamily="50" charset="-127"/>
                <a:ea typeface="10X10" panose="020D0604000000000000" pitchFamily="50" charset="-127"/>
              </a:endParaRPr>
            </a:p>
            <a:p>
              <a:r>
                <a:rPr lang="en-US" altLang="ko-KR" sz="1400" dirty="0" smtClean="0">
                  <a:latin typeface="10X10" panose="020D0604000000000000" pitchFamily="50" charset="-127"/>
                  <a:ea typeface="10X10" panose="020D0604000000000000" pitchFamily="50" charset="-127"/>
                </a:rPr>
                <a:t>5: </a:t>
              </a:r>
              <a:r>
                <a:rPr lang="ko-KR" altLang="en-US" sz="1400" dirty="0" smtClean="0">
                  <a:latin typeface="10X10" panose="020D0604000000000000" pitchFamily="50" charset="-127"/>
                  <a:ea typeface="10X10" panose="020D0604000000000000" pitchFamily="50" charset="-127"/>
                </a:rPr>
                <a:t>제출 속성을 가진 버튼 태그</a:t>
              </a:r>
              <a:r>
                <a:rPr lang="en-US" altLang="ko-KR" sz="1400" dirty="0" smtClean="0">
                  <a:latin typeface="10X10" panose="020D0604000000000000" pitchFamily="50" charset="-127"/>
                  <a:ea typeface="10X10" panose="020D0604000000000000" pitchFamily="50" charset="-127"/>
                </a:rPr>
                <a:t>.</a:t>
              </a:r>
              <a:endParaRPr lang="en-US" altLang="ko-KR" sz="1400" dirty="0">
                <a:latin typeface="10X10" panose="020D0604000000000000" pitchFamily="50" charset="-127"/>
                <a:ea typeface="10X10" panose="020D0604000000000000" pitchFamily="50" charset="-127"/>
              </a:endParaRPr>
            </a:p>
          </p:txBody>
        </p:sp>
      </p:grpSp>
    </p:spTree>
    <p:extLst>
      <p:ext uri="{BB962C8B-B14F-4D97-AF65-F5344CB8AC3E}">
        <p14:creationId xmlns:p14="http://schemas.microsoft.com/office/powerpoint/2010/main" val="2022390347"/>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7" name="직선 연결선 56">
            <a:extLst>
              <a:ext uri="{FF2B5EF4-FFF2-40B4-BE49-F238E27FC236}">
                <a16:creationId xmlns:a16="http://schemas.microsoft.com/office/drawing/2014/main" id="{106B2A86-44CB-49BC-BDB2-D10827C1B20C}"/>
              </a:ext>
            </a:extLst>
          </p:cNvPr>
          <p:cNvCxnSpPr>
            <a:cxnSpLocks/>
          </p:cNvCxnSpPr>
          <p:nvPr/>
        </p:nvCxnSpPr>
        <p:spPr>
          <a:xfrm>
            <a:off x="0" y="1409700"/>
            <a:ext cx="11964988" cy="0"/>
          </a:xfrm>
          <a:prstGeom prst="line">
            <a:avLst/>
          </a:prstGeom>
          <a:ln w="22225">
            <a:solidFill>
              <a:srgbClr val="5E97E1"/>
            </a:solidFill>
            <a:tailEnd type="none" w="lg" len="lg"/>
          </a:ln>
        </p:spPr>
        <p:style>
          <a:lnRef idx="1">
            <a:schemeClr val="accent1"/>
          </a:lnRef>
          <a:fillRef idx="0">
            <a:schemeClr val="accent1"/>
          </a:fillRef>
          <a:effectRef idx="0">
            <a:schemeClr val="accent1"/>
          </a:effectRef>
          <a:fontRef idx="minor">
            <a:schemeClr val="tx1"/>
          </a:fontRef>
        </p:style>
      </p:cxnSp>
      <p:sp>
        <p:nvSpPr>
          <p:cNvPr id="58" name="직사각형 57">
            <a:extLst>
              <a:ext uri="{FF2B5EF4-FFF2-40B4-BE49-F238E27FC236}">
                <a16:creationId xmlns:a16="http://schemas.microsoft.com/office/drawing/2014/main" id="{7F54E38F-9565-44C2-95EB-B56A5E7E1804}"/>
              </a:ext>
            </a:extLst>
          </p:cNvPr>
          <p:cNvSpPr/>
          <p:nvPr/>
        </p:nvSpPr>
        <p:spPr>
          <a:xfrm>
            <a:off x="140610" y="377190"/>
            <a:ext cx="1186543" cy="276999"/>
          </a:xfrm>
          <a:prstGeom prst="rect">
            <a:avLst/>
          </a:prstGeom>
        </p:spPr>
        <p:txBody>
          <a:bodyPr wrap="none">
            <a:spAutoFit/>
          </a:bodyPr>
          <a:lstStyle/>
          <a:p>
            <a:r>
              <a:rPr lang="ko-KR" altLang="en-US" sz="12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대망의 </a:t>
            </a:r>
            <a:r>
              <a:rPr lang="en-US" altLang="ko-KR" sz="12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CR </a:t>
            </a:r>
            <a:r>
              <a:rPr lang="ko-KR" altLang="en-US" sz="12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세션</a:t>
            </a:r>
            <a:endParaRPr lang="ko-KR" altLang="en-US" sz="12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endParaRPr>
          </a:p>
        </p:txBody>
      </p:sp>
      <p:cxnSp>
        <p:nvCxnSpPr>
          <p:cNvPr id="63" name="직선 연결선 62">
            <a:extLst>
              <a:ext uri="{FF2B5EF4-FFF2-40B4-BE49-F238E27FC236}">
                <a16:creationId xmlns:a16="http://schemas.microsoft.com/office/drawing/2014/main" id="{1C0C02F1-5017-4501-9EEC-656A101CF9CD}"/>
              </a:ext>
            </a:extLst>
          </p:cNvPr>
          <p:cNvCxnSpPr>
            <a:cxnSpLocks/>
          </p:cNvCxnSpPr>
          <p:nvPr/>
        </p:nvCxnSpPr>
        <p:spPr>
          <a:xfrm flipH="1">
            <a:off x="11892067" y="883444"/>
            <a:ext cx="4658" cy="537518"/>
          </a:xfrm>
          <a:prstGeom prst="line">
            <a:avLst/>
          </a:prstGeom>
          <a:ln w="152400">
            <a:solidFill>
              <a:srgbClr val="5E97E1"/>
            </a:solidFill>
            <a:tailEnd type="none" w="lg" len="lg"/>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1687216-9C76-4F29-934C-F430DF40C5FA}"/>
              </a:ext>
            </a:extLst>
          </p:cNvPr>
          <p:cNvSpPr txBox="1"/>
          <p:nvPr/>
        </p:nvSpPr>
        <p:spPr>
          <a:xfrm>
            <a:off x="108999" y="578130"/>
            <a:ext cx="684803" cy="830997"/>
          </a:xfrm>
          <a:prstGeom prst="rect">
            <a:avLst/>
          </a:prstGeom>
          <a:noFill/>
        </p:spPr>
        <p:txBody>
          <a:bodyPr wrap="none" rtlCol="0">
            <a:spAutoFit/>
          </a:bodyPr>
          <a:lstStyle/>
          <a:p>
            <a:r>
              <a:rPr lang="en-US" altLang="ko-KR" sz="48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3</a:t>
            </a:r>
            <a:r>
              <a:rPr lang="en-US" altLang="ko-KR" sz="48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a:t>
            </a:r>
            <a:endParaRPr lang="ko-KR" altLang="en-US" sz="48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endParaRPr>
          </a:p>
        </p:txBody>
      </p:sp>
      <p:sp>
        <p:nvSpPr>
          <p:cNvPr id="9" name="직사각형 8">
            <a:extLst>
              <a:ext uri="{FF2B5EF4-FFF2-40B4-BE49-F238E27FC236}">
                <a16:creationId xmlns:a16="http://schemas.microsoft.com/office/drawing/2014/main" id="{8A2DE3A2-AD53-4BE7-9961-6DEFBBF5BB84}"/>
              </a:ext>
            </a:extLst>
          </p:cNvPr>
          <p:cNvSpPr/>
          <p:nvPr/>
        </p:nvSpPr>
        <p:spPr>
          <a:xfrm>
            <a:off x="778113" y="578130"/>
            <a:ext cx="4963988" cy="830997"/>
          </a:xfrm>
          <a:prstGeom prst="rect">
            <a:avLst/>
          </a:prstGeom>
        </p:spPr>
        <p:txBody>
          <a:bodyPr wrap="none">
            <a:spAutoFit/>
          </a:bodyPr>
          <a:lstStyle/>
          <a:p>
            <a:r>
              <a:rPr lang="en-US" altLang="ko-KR" sz="48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Create </a:t>
            </a:r>
            <a:r>
              <a:rPr lang="ko-KR" altLang="en-US" sz="24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글쓰기 버튼 추가하기</a:t>
            </a:r>
            <a:endParaRPr lang="ko-KR" altLang="en-US" sz="11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endParaRPr>
          </a:p>
        </p:txBody>
      </p:sp>
      <p:sp>
        <p:nvSpPr>
          <p:cNvPr id="13" name="TextBox 12"/>
          <p:cNvSpPr txBox="1"/>
          <p:nvPr/>
        </p:nvSpPr>
        <p:spPr>
          <a:xfrm>
            <a:off x="733881" y="2437597"/>
            <a:ext cx="7120860" cy="369332"/>
          </a:xfrm>
          <a:prstGeom prst="rect">
            <a:avLst/>
          </a:prstGeom>
          <a:noFill/>
        </p:spPr>
        <p:txBody>
          <a:bodyPr wrap="none" rtlCol="0">
            <a:spAutoFit/>
          </a:bodyPr>
          <a:lstStyle/>
          <a:p>
            <a:r>
              <a:rPr lang="en-US" altLang="ko-KR" dirty="0" smtClean="0">
                <a:latin typeface="10X10" panose="020D0604000000000000" pitchFamily="50" charset="-127"/>
                <a:ea typeface="10X10" panose="020D0604000000000000" pitchFamily="50" charset="-127"/>
              </a:rPr>
              <a:t>19) </a:t>
            </a:r>
            <a:r>
              <a:rPr lang="ko-KR" altLang="en-US" dirty="0" smtClean="0">
                <a:latin typeface="10X10" panose="020D0604000000000000" pitchFamily="50" charset="-127"/>
                <a:ea typeface="10X10" panose="020D0604000000000000" pitchFamily="50" charset="-127"/>
              </a:rPr>
              <a:t>마지막으로 사용성을 보다 높이기 위해 </a:t>
            </a:r>
            <a:r>
              <a:rPr lang="en-US" altLang="ko-KR" dirty="0" smtClean="0">
                <a:solidFill>
                  <a:srgbClr val="0076C8"/>
                </a:solidFill>
                <a:latin typeface="10X10" panose="020D0604000000000000" pitchFamily="50" charset="-127"/>
                <a:ea typeface="10X10" panose="020D0604000000000000" pitchFamily="50" charset="-127"/>
              </a:rPr>
              <a:t>‘</a:t>
            </a:r>
            <a:r>
              <a:rPr lang="ko-KR" altLang="en-US" dirty="0" smtClean="0">
                <a:solidFill>
                  <a:srgbClr val="0076C8"/>
                </a:solidFill>
                <a:latin typeface="10X10" panose="020D0604000000000000" pitchFamily="50" charset="-127"/>
                <a:ea typeface="10X10" panose="020D0604000000000000" pitchFamily="50" charset="-127"/>
              </a:rPr>
              <a:t>글 쓰기</a:t>
            </a:r>
            <a:r>
              <a:rPr lang="en-US" altLang="ko-KR" dirty="0" smtClean="0">
                <a:solidFill>
                  <a:srgbClr val="0076C8"/>
                </a:solidFill>
                <a:latin typeface="10X10" panose="020D0604000000000000" pitchFamily="50" charset="-127"/>
                <a:ea typeface="10X10" panose="020D0604000000000000" pitchFamily="50" charset="-127"/>
              </a:rPr>
              <a:t>’ </a:t>
            </a:r>
            <a:r>
              <a:rPr lang="ko-KR" altLang="en-US" dirty="0" smtClean="0">
                <a:latin typeface="10X10" panose="020D0604000000000000" pitchFamily="50" charset="-127"/>
                <a:ea typeface="10X10" panose="020D0604000000000000" pitchFamily="50" charset="-127"/>
              </a:rPr>
              <a:t>버튼을 추가해 봅시다</a:t>
            </a:r>
            <a:r>
              <a:rPr lang="en-US" altLang="ko-KR" dirty="0" smtClean="0">
                <a:latin typeface="10X10" panose="020D0604000000000000" pitchFamily="50" charset="-127"/>
                <a:ea typeface="10X10" panose="020D0604000000000000" pitchFamily="50" charset="-127"/>
              </a:rPr>
              <a:t>.</a:t>
            </a:r>
            <a:endParaRPr lang="en-US" altLang="ko-KR" dirty="0">
              <a:latin typeface="10X10" panose="020D0604000000000000" pitchFamily="50" charset="-127"/>
              <a:ea typeface="10X10" panose="020D0604000000000000" pitchFamily="50" charset="-127"/>
            </a:endParaRPr>
          </a:p>
        </p:txBody>
      </p:sp>
      <p:sp>
        <p:nvSpPr>
          <p:cNvPr id="14" name="TextBox 13"/>
          <p:cNvSpPr txBox="1"/>
          <p:nvPr/>
        </p:nvSpPr>
        <p:spPr>
          <a:xfrm>
            <a:off x="6519781" y="2967529"/>
            <a:ext cx="3838615" cy="523220"/>
          </a:xfrm>
          <a:prstGeom prst="rect">
            <a:avLst/>
          </a:prstGeom>
          <a:noFill/>
        </p:spPr>
        <p:txBody>
          <a:bodyPr wrap="none" rtlCol="0">
            <a:spAutoFit/>
          </a:bodyPr>
          <a:lstStyle/>
          <a:p>
            <a:r>
              <a:rPr lang="en-US" altLang="ko-KR" sz="1400" dirty="0" smtClean="0">
                <a:latin typeface="10X10" panose="020D0604000000000000" pitchFamily="50" charset="-127"/>
                <a:ea typeface="10X10" panose="020D0604000000000000" pitchFamily="50" charset="-127"/>
              </a:rPr>
              <a:t>3: </a:t>
            </a:r>
            <a:r>
              <a:rPr lang="ko-KR" altLang="en-US" sz="1400" dirty="0" err="1" smtClean="0">
                <a:latin typeface="10X10" panose="020D0604000000000000" pitchFamily="50" charset="-127"/>
                <a:ea typeface="10X10" panose="020D0604000000000000" pitchFamily="50" charset="-127"/>
              </a:rPr>
              <a:t>글쓰러가기</a:t>
            </a:r>
            <a:r>
              <a:rPr lang="ko-KR" altLang="en-US" sz="1400" dirty="0" smtClean="0">
                <a:latin typeface="10X10" panose="020D0604000000000000" pitchFamily="50" charset="-127"/>
                <a:ea typeface="10X10" panose="020D0604000000000000" pitchFamily="50" charset="-127"/>
              </a:rPr>
              <a:t> 라고 적힌</a:t>
            </a:r>
            <a:endParaRPr lang="en-US" altLang="ko-KR" sz="1400" dirty="0" smtClean="0">
              <a:latin typeface="10X10" panose="020D0604000000000000" pitchFamily="50" charset="-127"/>
              <a:ea typeface="10X10" panose="020D0604000000000000" pitchFamily="50" charset="-127"/>
            </a:endParaRPr>
          </a:p>
          <a:p>
            <a:r>
              <a:rPr lang="en-US" altLang="ko-KR" sz="1400" dirty="0" smtClean="0">
                <a:latin typeface="10X10" panose="020D0604000000000000" pitchFamily="50" charset="-127"/>
                <a:ea typeface="10X10" panose="020D0604000000000000" pitchFamily="50" charset="-127"/>
              </a:rPr>
              <a:t>    </a:t>
            </a:r>
            <a:r>
              <a:rPr lang="ko-KR" altLang="en-US" sz="1400" dirty="0" smtClean="0">
                <a:latin typeface="10X10" panose="020D0604000000000000" pitchFamily="50" charset="-127"/>
                <a:ea typeface="10X10" panose="020D0604000000000000" pitchFamily="50" charset="-127"/>
              </a:rPr>
              <a:t>링크를 클릭하면</a:t>
            </a:r>
            <a:r>
              <a:rPr lang="en-US" altLang="ko-KR" sz="1400" dirty="0" smtClean="0">
                <a:latin typeface="10X10" panose="020D0604000000000000" pitchFamily="50" charset="-127"/>
                <a:ea typeface="10X10" panose="020D0604000000000000" pitchFamily="50" charset="-127"/>
              </a:rPr>
              <a:t>, new.html</a:t>
            </a:r>
            <a:r>
              <a:rPr lang="ko-KR" altLang="en-US" sz="1400" dirty="0" smtClean="0">
                <a:latin typeface="10X10" panose="020D0604000000000000" pitchFamily="50" charset="-127"/>
                <a:ea typeface="10X10" panose="020D0604000000000000" pitchFamily="50" charset="-127"/>
              </a:rPr>
              <a:t>로 연결되는 </a:t>
            </a:r>
            <a:r>
              <a:rPr lang="en-US" altLang="ko-KR" sz="1400" dirty="0" smtClean="0">
                <a:latin typeface="10X10" panose="020D0604000000000000" pitchFamily="50" charset="-127"/>
                <a:ea typeface="10X10" panose="020D0604000000000000" pitchFamily="50" charset="-127"/>
              </a:rPr>
              <a:t>a </a:t>
            </a:r>
            <a:r>
              <a:rPr lang="ko-KR" altLang="en-US" sz="1400" dirty="0" smtClean="0">
                <a:latin typeface="10X10" panose="020D0604000000000000" pitchFamily="50" charset="-127"/>
                <a:ea typeface="10X10" panose="020D0604000000000000" pitchFamily="50" charset="-127"/>
              </a:rPr>
              <a:t>태그</a:t>
            </a:r>
            <a:r>
              <a:rPr lang="en-US" altLang="ko-KR" sz="1400" dirty="0" smtClean="0">
                <a:latin typeface="10X10" panose="020D0604000000000000" pitchFamily="50" charset="-127"/>
                <a:ea typeface="10X10" panose="020D0604000000000000" pitchFamily="50" charset="-127"/>
              </a:rPr>
              <a:t>.</a:t>
            </a:r>
            <a:endParaRPr lang="en-US" altLang="ko-KR" sz="1400" dirty="0">
              <a:latin typeface="10X10" panose="020D0604000000000000" pitchFamily="50" charset="-127"/>
              <a:ea typeface="10X10" panose="020D0604000000000000" pitchFamily="50" charset="-127"/>
            </a:endParaRPr>
          </a:p>
        </p:txBody>
      </p:sp>
      <p:pic>
        <p:nvPicPr>
          <p:cNvPr id="2" name="그림 1"/>
          <p:cNvPicPr>
            <a:picLocks noChangeAspect="1"/>
          </p:cNvPicPr>
          <p:nvPr/>
        </p:nvPicPr>
        <p:blipFill rotWithShape="1">
          <a:blip r:embed="rId3"/>
          <a:srcRect l="17406" t="21019" r="52190" b="58347"/>
          <a:stretch/>
        </p:blipFill>
        <p:spPr>
          <a:xfrm>
            <a:off x="793802" y="2930099"/>
            <a:ext cx="5492417" cy="2096768"/>
          </a:xfrm>
          <a:prstGeom prst="rect">
            <a:avLst/>
          </a:prstGeom>
        </p:spPr>
      </p:pic>
      <p:pic>
        <p:nvPicPr>
          <p:cNvPr id="12" name="그림 11"/>
          <p:cNvPicPr>
            <a:picLocks noChangeAspect="1"/>
          </p:cNvPicPr>
          <p:nvPr/>
        </p:nvPicPr>
        <p:blipFill rotWithShape="1">
          <a:blip r:embed="rId4"/>
          <a:srcRect l="21708" t="34043" r="60699" b="63562"/>
          <a:stretch/>
        </p:blipFill>
        <p:spPr>
          <a:xfrm>
            <a:off x="6411123" y="4703885"/>
            <a:ext cx="4219586" cy="322982"/>
          </a:xfrm>
          <a:prstGeom prst="rect">
            <a:avLst/>
          </a:prstGeom>
        </p:spPr>
      </p:pic>
      <p:cxnSp>
        <p:nvCxnSpPr>
          <p:cNvPr id="10" name="직선 연결선 9"/>
          <p:cNvCxnSpPr/>
          <p:nvPr/>
        </p:nvCxnSpPr>
        <p:spPr>
          <a:xfrm flipH="1" flipV="1">
            <a:off x="2980592" y="3631223"/>
            <a:ext cx="6971128" cy="1072662"/>
          </a:xfrm>
          <a:prstGeom prst="line">
            <a:avLst/>
          </a:prstGeom>
          <a:ln>
            <a:solidFill>
              <a:srgbClr val="FF0000"/>
            </a:solidFill>
            <a:prstDash val="dash"/>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135641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687216-9C76-4F29-934C-F430DF40C5FA}"/>
              </a:ext>
            </a:extLst>
          </p:cNvPr>
          <p:cNvSpPr txBox="1"/>
          <p:nvPr/>
        </p:nvSpPr>
        <p:spPr>
          <a:xfrm>
            <a:off x="108999" y="578130"/>
            <a:ext cx="753732" cy="830997"/>
          </a:xfrm>
          <a:prstGeom prst="rect">
            <a:avLst/>
          </a:prstGeom>
          <a:noFill/>
        </p:spPr>
        <p:txBody>
          <a:bodyPr wrap="none" rtlCol="0">
            <a:spAutoFit/>
          </a:bodyPr>
          <a:lstStyle/>
          <a:p>
            <a:r>
              <a:rPr lang="en-US" altLang="ko-KR" sz="48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0.</a:t>
            </a:r>
            <a:endParaRPr lang="ko-KR" altLang="en-US" sz="48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endParaRPr>
          </a:p>
        </p:txBody>
      </p:sp>
      <p:cxnSp>
        <p:nvCxnSpPr>
          <p:cNvPr id="49" name="직선 연결선 48">
            <a:extLst>
              <a:ext uri="{FF2B5EF4-FFF2-40B4-BE49-F238E27FC236}">
                <a16:creationId xmlns:a16="http://schemas.microsoft.com/office/drawing/2014/main" id="{106B2A86-44CB-49BC-BDB2-D10827C1B20C}"/>
              </a:ext>
            </a:extLst>
          </p:cNvPr>
          <p:cNvCxnSpPr>
            <a:cxnSpLocks/>
          </p:cNvCxnSpPr>
          <p:nvPr/>
        </p:nvCxnSpPr>
        <p:spPr>
          <a:xfrm>
            <a:off x="0" y="1409700"/>
            <a:ext cx="11964988" cy="0"/>
          </a:xfrm>
          <a:prstGeom prst="line">
            <a:avLst/>
          </a:prstGeom>
          <a:ln w="22225">
            <a:solidFill>
              <a:srgbClr val="5E97E1"/>
            </a:solidFill>
            <a:tailEnd type="none" w="lg" len="lg"/>
          </a:ln>
        </p:spPr>
        <p:style>
          <a:lnRef idx="1">
            <a:schemeClr val="accent1"/>
          </a:lnRef>
          <a:fillRef idx="0">
            <a:schemeClr val="accent1"/>
          </a:fillRef>
          <a:effectRef idx="0">
            <a:schemeClr val="accent1"/>
          </a:effectRef>
          <a:fontRef idx="minor">
            <a:schemeClr val="tx1"/>
          </a:fontRef>
        </p:style>
      </p:cxnSp>
      <p:sp>
        <p:nvSpPr>
          <p:cNvPr id="93" name="직사각형 92">
            <a:extLst>
              <a:ext uri="{FF2B5EF4-FFF2-40B4-BE49-F238E27FC236}">
                <a16:creationId xmlns:a16="http://schemas.microsoft.com/office/drawing/2014/main" id="{7F54E38F-9565-44C2-95EB-B56A5E7E1804}"/>
              </a:ext>
            </a:extLst>
          </p:cNvPr>
          <p:cNvSpPr/>
          <p:nvPr/>
        </p:nvSpPr>
        <p:spPr>
          <a:xfrm>
            <a:off x="140610" y="377190"/>
            <a:ext cx="1186543" cy="276999"/>
          </a:xfrm>
          <a:prstGeom prst="rect">
            <a:avLst/>
          </a:prstGeom>
        </p:spPr>
        <p:txBody>
          <a:bodyPr wrap="none">
            <a:spAutoFit/>
          </a:bodyPr>
          <a:lstStyle/>
          <a:p>
            <a:r>
              <a:rPr lang="ko-KR" altLang="en-US" sz="12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대망의 </a:t>
            </a:r>
            <a:r>
              <a:rPr lang="en-US" altLang="ko-KR" sz="12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CR </a:t>
            </a:r>
            <a:r>
              <a:rPr lang="ko-KR" altLang="en-US" sz="12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세션</a:t>
            </a:r>
            <a:endParaRPr lang="ko-KR" altLang="en-US" sz="12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endParaRPr>
          </a:p>
        </p:txBody>
      </p:sp>
      <p:sp>
        <p:nvSpPr>
          <p:cNvPr id="96" name="직사각형 95">
            <a:extLst>
              <a:ext uri="{FF2B5EF4-FFF2-40B4-BE49-F238E27FC236}">
                <a16:creationId xmlns:a16="http://schemas.microsoft.com/office/drawing/2014/main" id="{8A2DE3A2-AD53-4BE7-9961-6DEFBBF5BB84}"/>
              </a:ext>
            </a:extLst>
          </p:cNvPr>
          <p:cNvSpPr/>
          <p:nvPr/>
        </p:nvSpPr>
        <p:spPr>
          <a:xfrm>
            <a:off x="778113" y="578130"/>
            <a:ext cx="2736647" cy="830997"/>
          </a:xfrm>
          <a:prstGeom prst="rect">
            <a:avLst/>
          </a:prstGeom>
        </p:spPr>
        <p:txBody>
          <a:bodyPr wrap="none">
            <a:spAutoFit/>
          </a:bodyPr>
          <a:lstStyle/>
          <a:p>
            <a:r>
              <a:rPr lang="en-US" altLang="ko-KR" sz="48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MTV </a:t>
            </a:r>
            <a:r>
              <a:rPr lang="ko-KR" altLang="en-US" sz="48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패턴</a:t>
            </a:r>
            <a:endParaRPr lang="ko-KR" altLang="en-US" sz="48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endParaRPr>
          </a:p>
        </p:txBody>
      </p:sp>
      <p:cxnSp>
        <p:nvCxnSpPr>
          <p:cNvPr id="52" name="직선 연결선 51">
            <a:extLst>
              <a:ext uri="{FF2B5EF4-FFF2-40B4-BE49-F238E27FC236}">
                <a16:creationId xmlns:a16="http://schemas.microsoft.com/office/drawing/2014/main" id="{1C0C02F1-5017-4501-9EEC-656A101CF9CD}"/>
              </a:ext>
            </a:extLst>
          </p:cNvPr>
          <p:cNvCxnSpPr>
            <a:cxnSpLocks/>
          </p:cNvCxnSpPr>
          <p:nvPr/>
        </p:nvCxnSpPr>
        <p:spPr>
          <a:xfrm flipH="1">
            <a:off x="11892067" y="883444"/>
            <a:ext cx="4658" cy="537518"/>
          </a:xfrm>
          <a:prstGeom prst="line">
            <a:avLst/>
          </a:prstGeom>
          <a:ln w="152400">
            <a:solidFill>
              <a:srgbClr val="5E97E1"/>
            </a:solidFill>
            <a:tailEnd type="none" w="lg" len="lg"/>
          </a:ln>
        </p:spPr>
        <p:style>
          <a:lnRef idx="1">
            <a:schemeClr val="accent1"/>
          </a:lnRef>
          <a:fillRef idx="0">
            <a:schemeClr val="accent1"/>
          </a:fillRef>
          <a:effectRef idx="0">
            <a:schemeClr val="accent1"/>
          </a:effectRef>
          <a:fontRef idx="minor">
            <a:schemeClr val="tx1"/>
          </a:fontRef>
        </p:style>
      </p:cxnSp>
      <p:sp>
        <p:nvSpPr>
          <p:cNvPr id="10" name="모서리가 둥근 직사각형 9"/>
          <p:cNvSpPr/>
          <p:nvPr/>
        </p:nvSpPr>
        <p:spPr>
          <a:xfrm>
            <a:off x="2841172" y="1839686"/>
            <a:ext cx="6509657" cy="4550229"/>
          </a:xfrm>
          <a:prstGeom prst="roundRect">
            <a:avLst>
              <a:gd name="adj" fmla="val 11165"/>
            </a:avLst>
          </a:prstGeom>
          <a:noFill/>
          <a:ln w="25400">
            <a:solidFill>
              <a:srgbClr val="5E97E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p:cNvSpPr txBox="1"/>
          <p:nvPr/>
        </p:nvSpPr>
        <p:spPr>
          <a:xfrm>
            <a:off x="5513949" y="1839686"/>
            <a:ext cx="1164101" cy="461665"/>
          </a:xfrm>
          <a:prstGeom prst="rect">
            <a:avLst/>
          </a:prstGeom>
          <a:noFill/>
        </p:spPr>
        <p:txBody>
          <a:bodyPr wrap="none" rtlCol="0">
            <a:spAutoFit/>
          </a:bodyPr>
          <a:lstStyle/>
          <a:p>
            <a:r>
              <a:rPr lang="en-US" altLang="ko-KR" sz="2400" dirty="0" smtClean="0">
                <a:solidFill>
                  <a:srgbClr val="5E97E1"/>
                </a:solidFill>
                <a:latin typeface="10X10" panose="020D0604000000000000" pitchFamily="50" charset="-127"/>
                <a:ea typeface="10X10" panose="020D0604000000000000" pitchFamily="50" charset="-127"/>
              </a:rPr>
              <a:t>Django</a:t>
            </a:r>
            <a:endParaRPr lang="ko-KR" altLang="en-US" sz="2400" dirty="0">
              <a:solidFill>
                <a:srgbClr val="5E97E1"/>
              </a:solidFill>
              <a:latin typeface="10X10" panose="020D0604000000000000" pitchFamily="50" charset="-127"/>
              <a:ea typeface="10X10" panose="020D0604000000000000" pitchFamily="50" charset="-127"/>
            </a:endParaRPr>
          </a:p>
        </p:txBody>
      </p:sp>
      <p:grpSp>
        <p:nvGrpSpPr>
          <p:cNvPr id="20" name="그룹 19"/>
          <p:cNvGrpSpPr/>
          <p:nvPr/>
        </p:nvGrpSpPr>
        <p:grpSpPr>
          <a:xfrm>
            <a:off x="6632170" y="2309481"/>
            <a:ext cx="2133600" cy="1989985"/>
            <a:chOff x="3222172" y="2070518"/>
            <a:chExt cx="2133600" cy="1989985"/>
          </a:xfrm>
        </p:grpSpPr>
        <p:sp>
          <p:nvSpPr>
            <p:cNvPr id="12" name="직사각형 11"/>
            <p:cNvSpPr/>
            <p:nvPr/>
          </p:nvSpPr>
          <p:spPr>
            <a:xfrm>
              <a:off x="3222172" y="2821710"/>
              <a:ext cx="2133600" cy="85693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FFDD74"/>
                </a:solidFill>
              </a:endParaRPr>
            </a:p>
          </p:txBody>
        </p:sp>
        <p:sp>
          <p:nvSpPr>
            <p:cNvPr id="13" name="사다리꼴 12"/>
            <p:cNvSpPr/>
            <p:nvPr/>
          </p:nvSpPr>
          <p:spPr>
            <a:xfrm rot="10800000">
              <a:off x="3348808" y="2440136"/>
              <a:ext cx="674914" cy="381000"/>
            </a:xfrm>
            <a:prstGeom prst="trapezoid">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FFDD74"/>
                </a:solidFill>
              </a:endParaRPr>
            </a:p>
          </p:txBody>
        </p:sp>
        <p:sp>
          <p:nvSpPr>
            <p:cNvPr id="26" name="사다리꼴 25"/>
            <p:cNvSpPr/>
            <p:nvPr/>
          </p:nvSpPr>
          <p:spPr>
            <a:xfrm>
              <a:off x="4671922" y="3679503"/>
              <a:ext cx="674914" cy="381000"/>
            </a:xfrm>
            <a:prstGeom prst="trapezoid">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FFDD74"/>
                </a:solidFill>
              </a:endParaRPr>
            </a:p>
          </p:txBody>
        </p:sp>
        <p:sp>
          <p:nvSpPr>
            <p:cNvPr id="15" name="TextBox 14"/>
            <p:cNvSpPr txBox="1"/>
            <p:nvPr/>
          </p:nvSpPr>
          <p:spPr>
            <a:xfrm>
              <a:off x="3323850" y="2070518"/>
              <a:ext cx="699872" cy="369332"/>
            </a:xfrm>
            <a:prstGeom prst="rect">
              <a:avLst/>
            </a:prstGeom>
            <a:noFill/>
          </p:spPr>
          <p:txBody>
            <a:bodyPr wrap="none" rtlCol="0">
              <a:spAutoFit/>
            </a:bodyPr>
            <a:lstStyle/>
            <a:p>
              <a:r>
                <a:rPr lang="en-US" altLang="ko-KR" dirty="0" smtClean="0">
                  <a:latin typeface="10X10" panose="020D0604000000000000" pitchFamily="50" charset="-127"/>
                  <a:ea typeface="10X10" panose="020D0604000000000000" pitchFamily="50" charset="-127"/>
                </a:rPr>
                <a:t>View</a:t>
              </a:r>
              <a:endParaRPr lang="ko-KR" altLang="en-US" dirty="0">
                <a:latin typeface="10X10" panose="020D0604000000000000" pitchFamily="50" charset="-127"/>
                <a:ea typeface="10X10" panose="020D0604000000000000" pitchFamily="50" charset="-127"/>
              </a:endParaRPr>
            </a:p>
          </p:txBody>
        </p:sp>
        <p:sp>
          <p:nvSpPr>
            <p:cNvPr id="28" name="TextBox 27"/>
            <p:cNvSpPr txBox="1"/>
            <p:nvPr/>
          </p:nvSpPr>
          <p:spPr>
            <a:xfrm>
              <a:off x="3988248" y="3065510"/>
              <a:ext cx="601447" cy="369332"/>
            </a:xfrm>
            <a:prstGeom prst="rect">
              <a:avLst/>
            </a:prstGeom>
            <a:noFill/>
          </p:spPr>
          <p:txBody>
            <a:bodyPr wrap="none" rtlCol="0">
              <a:spAutoFit/>
            </a:bodyPr>
            <a:lstStyle/>
            <a:p>
              <a:r>
                <a:rPr lang="en-US" altLang="ko-KR" dirty="0" smtClean="0">
                  <a:latin typeface="10X10" panose="020D0604000000000000" pitchFamily="50" charset="-127"/>
                  <a:ea typeface="10X10" panose="020D0604000000000000" pitchFamily="50" charset="-127"/>
                </a:rPr>
                <a:t>F(X)</a:t>
              </a:r>
              <a:endParaRPr lang="ko-KR" altLang="en-US" dirty="0">
                <a:latin typeface="10X10" panose="020D0604000000000000" pitchFamily="50" charset="-127"/>
                <a:ea typeface="10X10" panose="020D0604000000000000" pitchFamily="50" charset="-127"/>
              </a:endParaRPr>
            </a:p>
          </p:txBody>
        </p:sp>
      </p:grpSp>
      <p:grpSp>
        <p:nvGrpSpPr>
          <p:cNvPr id="3" name="그룹 2"/>
          <p:cNvGrpSpPr/>
          <p:nvPr/>
        </p:nvGrpSpPr>
        <p:grpSpPr>
          <a:xfrm>
            <a:off x="5633411" y="4460166"/>
            <a:ext cx="2250789" cy="1780537"/>
            <a:chOff x="6427303" y="4160830"/>
            <a:chExt cx="2250789" cy="1780537"/>
          </a:xfrm>
        </p:grpSpPr>
        <p:pic>
          <p:nvPicPr>
            <p:cNvPr id="17" name="그림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53894" y="4317169"/>
              <a:ext cx="1624198" cy="1624198"/>
            </a:xfrm>
            <a:prstGeom prst="rect">
              <a:avLst/>
            </a:prstGeom>
          </p:spPr>
        </p:pic>
        <p:sp>
          <p:nvSpPr>
            <p:cNvPr id="31" name="TextBox 30"/>
            <p:cNvSpPr txBox="1"/>
            <p:nvPr/>
          </p:nvSpPr>
          <p:spPr>
            <a:xfrm>
              <a:off x="6427303" y="4160830"/>
              <a:ext cx="1162562" cy="369332"/>
            </a:xfrm>
            <a:prstGeom prst="rect">
              <a:avLst/>
            </a:prstGeom>
            <a:noFill/>
          </p:spPr>
          <p:txBody>
            <a:bodyPr wrap="none" rtlCol="0">
              <a:spAutoFit/>
            </a:bodyPr>
            <a:lstStyle/>
            <a:p>
              <a:r>
                <a:rPr lang="en-US" altLang="ko-KR" dirty="0" smtClean="0">
                  <a:latin typeface="10X10" panose="020D0604000000000000" pitchFamily="50" charset="-127"/>
                  <a:ea typeface="10X10" panose="020D0604000000000000" pitchFamily="50" charset="-127"/>
                </a:rPr>
                <a:t>Template</a:t>
              </a:r>
              <a:endParaRPr lang="ko-KR" altLang="en-US" dirty="0">
                <a:latin typeface="10X10" panose="020D0604000000000000" pitchFamily="50" charset="-127"/>
                <a:ea typeface="10X10" panose="020D0604000000000000" pitchFamily="50" charset="-127"/>
              </a:endParaRPr>
            </a:p>
          </p:txBody>
        </p:sp>
      </p:grpSp>
      <p:grpSp>
        <p:nvGrpSpPr>
          <p:cNvPr id="2" name="그룹 1"/>
          <p:cNvGrpSpPr/>
          <p:nvPr/>
        </p:nvGrpSpPr>
        <p:grpSpPr>
          <a:xfrm>
            <a:off x="3075350" y="2768845"/>
            <a:ext cx="2831945" cy="2246630"/>
            <a:chOff x="3165922" y="2303628"/>
            <a:chExt cx="2831945" cy="2246630"/>
          </a:xfrm>
        </p:grpSpPr>
        <p:pic>
          <p:nvPicPr>
            <p:cNvPr id="18" name="그림 17"/>
            <p:cNvPicPr>
              <a:picLocks noChangeAspect="1"/>
            </p:cNvPicPr>
            <p:nvPr/>
          </p:nvPicPr>
          <p:blipFill>
            <a:blip r:embed="rId4">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306546" y="2303628"/>
              <a:ext cx="1691321" cy="1691321"/>
            </a:xfrm>
            <a:prstGeom prst="rect">
              <a:avLst/>
            </a:prstGeom>
          </p:spPr>
        </p:pic>
        <p:pic>
          <p:nvPicPr>
            <p:cNvPr id="19" name="그림 1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13805" y="3143424"/>
              <a:ext cx="1406834" cy="1406834"/>
            </a:xfrm>
            <a:prstGeom prst="rect">
              <a:avLst/>
            </a:prstGeom>
          </p:spPr>
        </p:pic>
        <p:sp>
          <p:nvSpPr>
            <p:cNvPr id="34" name="TextBox 33"/>
            <p:cNvSpPr txBox="1"/>
            <p:nvPr/>
          </p:nvSpPr>
          <p:spPr>
            <a:xfrm>
              <a:off x="3165922" y="2848915"/>
              <a:ext cx="845103" cy="369332"/>
            </a:xfrm>
            <a:prstGeom prst="rect">
              <a:avLst/>
            </a:prstGeom>
            <a:noFill/>
          </p:spPr>
          <p:txBody>
            <a:bodyPr wrap="none" rtlCol="0">
              <a:spAutoFit/>
            </a:bodyPr>
            <a:lstStyle/>
            <a:p>
              <a:r>
                <a:rPr lang="en-US" altLang="ko-KR" dirty="0" smtClean="0">
                  <a:latin typeface="10X10" panose="020D0604000000000000" pitchFamily="50" charset="-127"/>
                  <a:ea typeface="10X10" panose="020D0604000000000000" pitchFamily="50" charset="-127"/>
                </a:rPr>
                <a:t>Model</a:t>
              </a:r>
              <a:endParaRPr lang="ko-KR" altLang="en-US" dirty="0">
                <a:latin typeface="10X10" panose="020D0604000000000000" pitchFamily="50" charset="-127"/>
                <a:ea typeface="10X10" panose="020D0604000000000000" pitchFamily="50" charset="-127"/>
              </a:endParaRPr>
            </a:p>
          </p:txBody>
        </p:sp>
      </p:grpSp>
    </p:spTree>
    <p:extLst>
      <p:ext uri="{BB962C8B-B14F-4D97-AF65-F5344CB8AC3E}">
        <p14:creationId xmlns:p14="http://schemas.microsoft.com/office/powerpoint/2010/main" val="520811536"/>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7" name="직선 연결선 56">
            <a:extLst>
              <a:ext uri="{FF2B5EF4-FFF2-40B4-BE49-F238E27FC236}">
                <a16:creationId xmlns:a16="http://schemas.microsoft.com/office/drawing/2014/main" id="{106B2A86-44CB-49BC-BDB2-D10827C1B20C}"/>
              </a:ext>
            </a:extLst>
          </p:cNvPr>
          <p:cNvCxnSpPr>
            <a:cxnSpLocks/>
          </p:cNvCxnSpPr>
          <p:nvPr/>
        </p:nvCxnSpPr>
        <p:spPr>
          <a:xfrm>
            <a:off x="0" y="1409700"/>
            <a:ext cx="11964988" cy="0"/>
          </a:xfrm>
          <a:prstGeom prst="line">
            <a:avLst/>
          </a:prstGeom>
          <a:ln w="22225">
            <a:solidFill>
              <a:srgbClr val="5E97E1"/>
            </a:solidFill>
            <a:tailEnd type="none" w="lg" len="lg"/>
          </a:ln>
        </p:spPr>
        <p:style>
          <a:lnRef idx="1">
            <a:schemeClr val="accent1"/>
          </a:lnRef>
          <a:fillRef idx="0">
            <a:schemeClr val="accent1"/>
          </a:fillRef>
          <a:effectRef idx="0">
            <a:schemeClr val="accent1"/>
          </a:effectRef>
          <a:fontRef idx="minor">
            <a:schemeClr val="tx1"/>
          </a:fontRef>
        </p:style>
      </p:cxnSp>
      <p:sp>
        <p:nvSpPr>
          <p:cNvPr id="58" name="직사각형 57">
            <a:extLst>
              <a:ext uri="{FF2B5EF4-FFF2-40B4-BE49-F238E27FC236}">
                <a16:creationId xmlns:a16="http://schemas.microsoft.com/office/drawing/2014/main" id="{7F54E38F-9565-44C2-95EB-B56A5E7E1804}"/>
              </a:ext>
            </a:extLst>
          </p:cNvPr>
          <p:cNvSpPr/>
          <p:nvPr/>
        </p:nvSpPr>
        <p:spPr>
          <a:xfrm>
            <a:off x="140610" y="377190"/>
            <a:ext cx="1186543" cy="276999"/>
          </a:xfrm>
          <a:prstGeom prst="rect">
            <a:avLst/>
          </a:prstGeom>
        </p:spPr>
        <p:txBody>
          <a:bodyPr wrap="none">
            <a:spAutoFit/>
          </a:bodyPr>
          <a:lstStyle/>
          <a:p>
            <a:r>
              <a:rPr lang="ko-KR" altLang="en-US" sz="12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대망의 </a:t>
            </a:r>
            <a:r>
              <a:rPr lang="en-US" altLang="ko-KR" sz="12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CR </a:t>
            </a:r>
            <a:r>
              <a:rPr lang="ko-KR" altLang="en-US" sz="12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세션</a:t>
            </a:r>
            <a:endParaRPr lang="ko-KR" altLang="en-US" sz="12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endParaRPr>
          </a:p>
        </p:txBody>
      </p:sp>
      <p:cxnSp>
        <p:nvCxnSpPr>
          <p:cNvPr id="63" name="직선 연결선 62">
            <a:extLst>
              <a:ext uri="{FF2B5EF4-FFF2-40B4-BE49-F238E27FC236}">
                <a16:creationId xmlns:a16="http://schemas.microsoft.com/office/drawing/2014/main" id="{1C0C02F1-5017-4501-9EEC-656A101CF9CD}"/>
              </a:ext>
            </a:extLst>
          </p:cNvPr>
          <p:cNvCxnSpPr>
            <a:cxnSpLocks/>
          </p:cNvCxnSpPr>
          <p:nvPr/>
        </p:nvCxnSpPr>
        <p:spPr>
          <a:xfrm flipH="1">
            <a:off x="11892067" y="883444"/>
            <a:ext cx="4658" cy="537518"/>
          </a:xfrm>
          <a:prstGeom prst="line">
            <a:avLst/>
          </a:prstGeom>
          <a:ln w="152400">
            <a:solidFill>
              <a:srgbClr val="5E97E1"/>
            </a:solidFill>
            <a:tailEnd type="none" w="lg" len="lg"/>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1687216-9C76-4F29-934C-F430DF40C5FA}"/>
              </a:ext>
            </a:extLst>
          </p:cNvPr>
          <p:cNvSpPr txBox="1"/>
          <p:nvPr/>
        </p:nvSpPr>
        <p:spPr>
          <a:xfrm>
            <a:off x="108999" y="578130"/>
            <a:ext cx="684803" cy="830997"/>
          </a:xfrm>
          <a:prstGeom prst="rect">
            <a:avLst/>
          </a:prstGeom>
          <a:noFill/>
        </p:spPr>
        <p:txBody>
          <a:bodyPr wrap="none" rtlCol="0">
            <a:spAutoFit/>
          </a:bodyPr>
          <a:lstStyle/>
          <a:p>
            <a:r>
              <a:rPr lang="en-US" altLang="ko-KR" sz="48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3</a:t>
            </a:r>
            <a:r>
              <a:rPr lang="en-US" altLang="ko-KR" sz="48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a:t>
            </a:r>
            <a:endParaRPr lang="ko-KR" altLang="en-US" sz="48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endParaRPr>
          </a:p>
        </p:txBody>
      </p:sp>
      <p:sp>
        <p:nvSpPr>
          <p:cNvPr id="9" name="직사각형 8">
            <a:extLst>
              <a:ext uri="{FF2B5EF4-FFF2-40B4-BE49-F238E27FC236}">
                <a16:creationId xmlns:a16="http://schemas.microsoft.com/office/drawing/2014/main" id="{8A2DE3A2-AD53-4BE7-9961-6DEFBBF5BB84}"/>
              </a:ext>
            </a:extLst>
          </p:cNvPr>
          <p:cNvSpPr/>
          <p:nvPr/>
        </p:nvSpPr>
        <p:spPr>
          <a:xfrm>
            <a:off x="778113" y="578130"/>
            <a:ext cx="3497239" cy="830997"/>
          </a:xfrm>
          <a:prstGeom prst="rect">
            <a:avLst/>
          </a:prstGeom>
        </p:spPr>
        <p:txBody>
          <a:bodyPr wrap="none">
            <a:spAutoFit/>
          </a:bodyPr>
          <a:lstStyle/>
          <a:p>
            <a:r>
              <a:rPr lang="en-US" altLang="ko-KR" sz="48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Create </a:t>
            </a:r>
            <a:r>
              <a:rPr lang="ko-KR" altLang="en-US" sz="24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글 써보기</a:t>
            </a:r>
            <a:endParaRPr lang="ko-KR" altLang="en-US" sz="11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endParaRPr>
          </a:p>
        </p:txBody>
      </p:sp>
      <p:sp>
        <p:nvSpPr>
          <p:cNvPr id="15" name="TextBox 14"/>
          <p:cNvSpPr txBox="1"/>
          <p:nvPr/>
        </p:nvSpPr>
        <p:spPr>
          <a:xfrm>
            <a:off x="3117468" y="2740014"/>
            <a:ext cx="5957080" cy="2169825"/>
          </a:xfrm>
          <a:prstGeom prst="rect">
            <a:avLst/>
          </a:prstGeom>
          <a:noFill/>
        </p:spPr>
        <p:txBody>
          <a:bodyPr wrap="none" rtlCol="0">
            <a:spAutoFit/>
          </a:bodyPr>
          <a:lstStyle/>
          <a:p>
            <a:pPr algn="ctr">
              <a:lnSpc>
                <a:spcPct val="150000"/>
              </a:lnSpc>
            </a:pPr>
            <a:r>
              <a:rPr lang="en-US" altLang="ko-KR" dirty="0" smtClean="0">
                <a:latin typeface="10X10" panose="020D0604000000000000" pitchFamily="50" charset="-127"/>
                <a:ea typeface="10X10" panose="020D0604000000000000" pitchFamily="50" charset="-127"/>
              </a:rPr>
              <a:t>20) </a:t>
            </a:r>
            <a:r>
              <a:rPr lang="ko-KR" altLang="en-US" dirty="0" smtClean="0">
                <a:latin typeface="10X10" panose="020D0604000000000000" pitchFamily="50" charset="-127"/>
                <a:ea typeface="10X10" panose="020D0604000000000000" pitchFamily="50" charset="-127"/>
              </a:rPr>
              <a:t>자</a:t>
            </a:r>
            <a:r>
              <a:rPr lang="en-US" altLang="ko-KR" dirty="0" smtClean="0">
                <a:latin typeface="10X10" panose="020D0604000000000000" pitchFamily="50" charset="-127"/>
                <a:ea typeface="10X10" panose="020D0604000000000000" pitchFamily="50" charset="-127"/>
              </a:rPr>
              <a:t>, </a:t>
            </a:r>
            <a:r>
              <a:rPr lang="ko-KR" altLang="en-US" dirty="0" smtClean="0">
                <a:latin typeface="10X10" panose="020D0604000000000000" pitchFamily="50" charset="-127"/>
                <a:ea typeface="10X10" panose="020D0604000000000000" pitchFamily="50" charset="-127"/>
              </a:rPr>
              <a:t>이제 </a:t>
            </a:r>
            <a:r>
              <a:rPr lang="en-US" altLang="ko-KR" dirty="0" smtClean="0">
                <a:latin typeface="10X10" panose="020D0604000000000000" pitchFamily="50" charset="-127"/>
                <a:ea typeface="10X10" panose="020D0604000000000000" pitchFamily="50" charset="-127"/>
              </a:rPr>
              <a:t>home</a:t>
            </a:r>
            <a:r>
              <a:rPr lang="ko-KR" altLang="en-US" dirty="0" smtClean="0">
                <a:latin typeface="10X10" panose="020D0604000000000000" pitchFamily="50" charset="-127"/>
                <a:ea typeface="10X10" panose="020D0604000000000000" pitchFamily="50" charset="-127"/>
              </a:rPr>
              <a:t>으로 가서 글을 자유롭게 써 봅시다</a:t>
            </a:r>
            <a:r>
              <a:rPr lang="en-US" altLang="ko-KR" dirty="0" smtClean="0">
                <a:latin typeface="10X10" panose="020D0604000000000000" pitchFamily="50" charset="-127"/>
                <a:ea typeface="10X10" panose="020D0604000000000000" pitchFamily="50" charset="-127"/>
              </a:rPr>
              <a:t>!</a:t>
            </a:r>
          </a:p>
          <a:p>
            <a:pPr algn="ctr">
              <a:lnSpc>
                <a:spcPct val="150000"/>
              </a:lnSpc>
            </a:pPr>
            <a:r>
              <a:rPr lang="en-US" altLang="ko-KR" dirty="0" smtClean="0">
                <a:latin typeface="10X10" panose="020D0604000000000000" pitchFamily="50" charset="-127"/>
                <a:ea typeface="10X10" panose="020D0604000000000000" pitchFamily="50" charset="-127"/>
              </a:rPr>
              <a:t>Form </a:t>
            </a:r>
            <a:r>
              <a:rPr lang="ko-KR" altLang="en-US" dirty="0" smtClean="0">
                <a:latin typeface="10X10" panose="020D0604000000000000" pitchFamily="50" charset="-127"/>
                <a:ea typeface="10X10" panose="020D0604000000000000" pitchFamily="50" charset="-127"/>
              </a:rPr>
              <a:t>창도 보이고</a:t>
            </a:r>
            <a:r>
              <a:rPr lang="en-US" altLang="ko-KR" dirty="0" smtClean="0">
                <a:latin typeface="10X10" panose="020D0604000000000000" pitchFamily="50" charset="-127"/>
                <a:ea typeface="10X10" panose="020D0604000000000000" pitchFamily="50" charset="-127"/>
              </a:rPr>
              <a:t>, </a:t>
            </a:r>
            <a:r>
              <a:rPr lang="ko-KR" altLang="en-US" dirty="0" smtClean="0">
                <a:latin typeface="10X10" panose="020D0604000000000000" pitchFamily="50" charset="-127"/>
                <a:ea typeface="10X10" panose="020D0604000000000000" pitchFamily="50" charset="-127"/>
              </a:rPr>
              <a:t>내가 방금 채운 데이터들이</a:t>
            </a:r>
            <a:endParaRPr lang="en-US" altLang="ko-KR" dirty="0" smtClean="0">
              <a:latin typeface="10X10" panose="020D0604000000000000" pitchFamily="50" charset="-127"/>
              <a:ea typeface="10X10" panose="020D0604000000000000" pitchFamily="50" charset="-127"/>
            </a:endParaRPr>
          </a:p>
          <a:p>
            <a:pPr algn="ctr">
              <a:lnSpc>
                <a:spcPct val="150000"/>
              </a:lnSpc>
            </a:pPr>
            <a:r>
              <a:rPr lang="en-US" altLang="ko-KR" dirty="0" smtClean="0">
                <a:latin typeface="10X10" panose="020D0604000000000000" pitchFamily="50" charset="-127"/>
                <a:ea typeface="10X10" panose="020D0604000000000000" pitchFamily="50" charset="-127"/>
              </a:rPr>
              <a:t>home</a:t>
            </a:r>
            <a:r>
              <a:rPr lang="ko-KR" altLang="en-US" dirty="0" smtClean="0">
                <a:latin typeface="10X10" panose="020D0604000000000000" pitchFamily="50" charset="-127"/>
                <a:ea typeface="10X10" panose="020D0604000000000000" pitchFamily="50" charset="-127"/>
              </a:rPr>
              <a:t>에</a:t>
            </a:r>
            <a:r>
              <a:rPr lang="en-US" altLang="ko-KR" dirty="0" smtClean="0">
                <a:latin typeface="10X10" panose="020D0604000000000000" pitchFamily="50" charset="-127"/>
                <a:ea typeface="10X10" panose="020D0604000000000000" pitchFamily="50" charset="-127"/>
              </a:rPr>
              <a:t> </a:t>
            </a:r>
            <a:r>
              <a:rPr lang="ko-KR" altLang="en-US" dirty="0" smtClean="0">
                <a:latin typeface="10X10" panose="020D0604000000000000" pitchFamily="50" charset="-127"/>
                <a:ea typeface="10X10" panose="020D0604000000000000" pitchFamily="50" charset="-127"/>
              </a:rPr>
              <a:t>있는 글 목록에 잘 추가되어 보이는 것 </a:t>
            </a:r>
            <a:r>
              <a:rPr lang="ko-KR" altLang="en-US" dirty="0" err="1" smtClean="0">
                <a:latin typeface="10X10" panose="020D0604000000000000" pitchFamily="50" charset="-127"/>
                <a:ea typeface="10X10" panose="020D0604000000000000" pitchFamily="50" charset="-127"/>
              </a:rPr>
              <a:t>확인하셨나요</a:t>
            </a:r>
            <a:r>
              <a:rPr lang="en-US" altLang="ko-KR" dirty="0" smtClean="0">
                <a:latin typeface="10X10" panose="020D0604000000000000" pitchFamily="50" charset="-127"/>
                <a:ea typeface="10X10" panose="020D0604000000000000" pitchFamily="50" charset="-127"/>
              </a:rPr>
              <a:t>?</a:t>
            </a:r>
          </a:p>
          <a:p>
            <a:pPr algn="ctr">
              <a:lnSpc>
                <a:spcPct val="150000"/>
              </a:lnSpc>
            </a:pPr>
            <a:endParaRPr lang="en-US" altLang="ko-KR" dirty="0">
              <a:latin typeface="10X10" panose="020D0604000000000000" pitchFamily="50" charset="-127"/>
              <a:ea typeface="10X10" panose="020D0604000000000000" pitchFamily="50" charset="-127"/>
            </a:endParaRPr>
          </a:p>
          <a:p>
            <a:pPr algn="ctr">
              <a:lnSpc>
                <a:spcPct val="150000"/>
              </a:lnSpc>
            </a:pPr>
            <a:r>
              <a:rPr lang="ko-KR" altLang="en-US" dirty="0" smtClean="0">
                <a:latin typeface="10X10" panose="020D0604000000000000" pitchFamily="50" charset="-127"/>
                <a:ea typeface="10X10" panose="020D0604000000000000" pitchFamily="50" charset="-127"/>
              </a:rPr>
              <a:t>그렇다면 여러분은 </a:t>
            </a:r>
            <a:r>
              <a:rPr lang="en-US" altLang="ko-KR" dirty="0" smtClean="0">
                <a:solidFill>
                  <a:srgbClr val="0076C8"/>
                </a:solidFill>
                <a:latin typeface="10X10" panose="020D0604000000000000" pitchFamily="50" charset="-127"/>
                <a:ea typeface="10X10" panose="020D0604000000000000" pitchFamily="50" charset="-127"/>
              </a:rPr>
              <a:t>CRUD </a:t>
            </a:r>
            <a:r>
              <a:rPr lang="ko-KR" altLang="en-US" dirty="0" smtClean="0">
                <a:solidFill>
                  <a:srgbClr val="0076C8"/>
                </a:solidFill>
                <a:latin typeface="10X10" panose="020D0604000000000000" pitchFamily="50" charset="-127"/>
                <a:ea typeface="10X10" panose="020D0604000000000000" pitchFamily="50" charset="-127"/>
              </a:rPr>
              <a:t>중 </a:t>
            </a:r>
            <a:r>
              <a:rPr lang="en-US" altLang="ko-KR" dirty="0" smtClean="0">
                <a:solidFill>
                  <a:srgbClr val="0076C8"/>
                </a:solidFill>
                <a:latin typeface="10X10" panose="020D0604000000000000" pitchFamily="50" charset="-127"/>
                <a:ea typeface="10X10" panose="020D0604000000000000" pitchFamily="50" charset="-127"/>
              </a:rPr>
              <a:t>C R</a:t>
            </a:r>
            <a:r>
              <a:rPr lang="ko-KR" altLang="en-US" dirty="0" smtClean="0">
                <a:solidFill>
                  <a:srgbClr val="0076C8"/>
                </a:solidFill>
                <a:latin typeface="10X10" panose="020D0604000000000000" pitchFamily="50" charset="-127"/>
                <a:ea typeface="10X10" panose="020D0604000000000000" pitchFamily="50" charset="-127"/>
              </a:rPr>
              <a:t>을 모두 </a:t>
            </a:r>
            <a:r>
              <a:rPr lang="ko-KR" altLang="en-US" dirty="0" smtClean="0">
                <a:latin typeface="10X10" panose="020D0604000000000000" pitchFamily="50" charset="-127"/>
                <a:ea typeface="10X10" panose="020D0604000000000000" pitchFamily="50" charset="-127"/>
              </a:rPr>
              <a:t>배워 보았습니다</a:t>
            </a:r>
            <a:r>
              <a:rPr lang="en-US" altLang="ko-KR" dirty="0" smtClean="0">
                <a:latin typeface="10X10" panose="020D0604000000000000" pitchFamily="50" charset="-127"/>
                <a:ea typeface="10X10" panose="020D0604000000000000" pitchFamily="50" charset="-127"/>
              </a:rPr>
              <a:t>.</a:t>
            </a:r>
          </a:p>
        </p:txBody>
      </p:sp>
    </p:spTree>
    <p:extLst>
      <p:ext uri="{BB962C8B-B14F-4D97-AF65-F5344CB8AC3E}">
        <p14:creationId xmlns:p14="http://schemas.microsoft.com/office/powerpoint/2010/main" val="1351520671"/>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7" name="직선 연결선 56">
            <a:extLst>
              <a:ext uri="{FF2B5EF4-FFF2-40B4-BE49-F238E27FC236}">
                <a16:creationId xmlns:a16="http://schemas.microsoft.com/office/drawing/2014/main" id="{106B2A86-44CB-49BC-BDB2-D10827C1B20C}"/>
              </a:ext>
            </a:extLst>
          </p:cNvPr>
          <p:cNvCxnSpPr>
            <a:cxnSpLocks/>
          </p:cNvCxnSpPr>
          <p:nvPr/>
        </p:nvCxnSpPr>
        <p:spPr>
          <a:xfrm>
            <a:off x="0" y="1409700"/>
            <a:ext cx="11964988" cy="0"/>
          </a:xfrm>
          <a:prstGeom prst="line">
            <a:avLst/>
          </a:prstGeom>
          <a:ln w="22225">
            <a:solidFill>
              <a:srgbClr val="5E97E1"/>
            </a:solidFill>
            <a:tailEnd type="none" w="lg" len="lg"/>
          </a:ln>
        </p:spPr>
        <p:style>
          <a:lnRef idx="1">
            <a:schemeClr val="accent1"/>
          </a:lnRef>
          <a:fillRef idx="0">
            <a:schemeClr val="accent1"/>
          </a:fillRef>
          <a:effectRef idx="0">
            <a:schemeClr val="accent1"/>
          </a:effectRef>
          <a:fontRef idx="minor">
            <a:schemeClr val="tx1"/>
          </a:fontRef>
        </p:style>
      </p:cxnSp>
      <p:sp>
        <p:nvSpPr>
          <p:cNvPr id="58" name="직사각형 57">
            <a:extLst>
              <a:ext uri="{FF2B5EF4-FFF2-40B4-BE49-F238E27FC236}">
                <a16:creationId xmlns:a16="http://schemas.microsoft.com/office/drawing/2014/main" id="{7F54E38F-9565-44C2-95EB-B56A5E7E1804}"/>
              </a:ext>
            </a:extLst>
          </p:cNvPr>
          <p:cNvSpPr/>
          <p:nvPr/>
        </p:nvSpPr>
        <p:spPr>
          <a:xfrm>
            <a:off x="140610" y="377190"/>
            <a:ext cx="1186543" cy="276999"/>
          </a:xfrm>
          <a:prstGeom prst="rect">
            <a:avLst/>
          </a:prstGeom>
        </p:spPr>
        <p:txBody>
          <a:bodyPr wrap="none">
            <a:spAutoFit/>
          </a:bodyPr>
          <a:lstStyle/>
          <a:p>
            <a:r>
              <a:rPr lang="ko-KR" altLang="en-US" sz="12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대망의 </a:t>
            </a:r>
            <a:r>
              <a:rPr lang="en-US" altLang="ko-KR" sz="12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CR </a:t>
            </a:r>
            <a:r>
              <a:rPr lang="ko-KR" altLang="en-US" sz="12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세션</a:t>
            </a:r>
            <a:endParaRPr lang="ko-KR" altLang="en-US" sz="12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endParaRPr>
          </a:p>
        </p:txBody>
      </p:sp>
      <p:cxnSp>
        <p:nvCxnSpPr>
          <p:cNvPr id="63" name="직선 연결선 62">
            <a:extLst>
              <a:ext uri="{FF2B5EF4-FFF2-40B4-BE49-F238E27FC236}">
                <a16:creationId xmlns:a16="http://schemas.microsoft.com/office/drawing/2014/main" id="{1C0C02F1-5017-4501-9EEC-656A101CF9CD}"/>
              </a:ext>
            </a:extLst>
          </p:cNvPr>
          <p:cNvCxnSpPr>
            <a:cxnSpLocks/>
          </p:cNvCxnSpPr>
          <p:nvPr/>
        </p:nvCxnSpPr>
        <p:spPr>
          <a:xfrm flipH="1">
            <a:off x="11892067" y="883444"/>
            <a:ext cx="4658" cy="537518"/>
          </a:xfrm>
          <a:prstGeom prst="line">
            <a:avLst/>
          </a:prstGeom>
          <a:ln w="152400">
            <a:solidFill>
              <a:srgbClr val="5E97E1"/>
            </a:solidFill>
            <a:tailEnd type="none" w="lg" len="lg"/>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1687216-9C76-4F29-934C-F430DF40C5FA}"/>
              </a:ext>
            </a:extLst>
          </p:cNvPr>
          <p:cNvSpPr txBox="1"/>
          <p:nvPr/>
        </p:nvSpPr>
        <p:spPr>
          <a:xfrm>
            <a:off x="108999" y="578130"/>
            <a:ext cx="684803" cy="830997"/>
          </a:xfrm>
          <a:prstGeom prst="rect">
            <a:avLst/>
          </a:prstGeom>
          <a:noFill/>
        </p:spPr>
        <p:txBody>
          <a:bodyPr wrap="none" rtlCol="0">
            <a:spAutoFit/>
          </a:bodyPr>
          <a:lstStyle/>
          <a:p>
            <a:r>
              <a:rPr lang="en-US" altLang="ko-KR" sz="48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3</a:t>
            </a:r>
            <a:r>
              <a:rPr lang="en-US" altLang="ko-KR" sz="48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a:t>
            </a:r>
            <a:endParaRPr lang="ko-KR" altLang="en-US" sz="48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endParaRPr>
          </a:p>
        </p:txBody>
      </p:sp>
      <p:sp>
        <p:nvSpPr>
          <p:cNvPr id="9" name="직사각형 8">
            <a:extLst>
              <a:ext uri="{FF2B5EF4-FFF2-40B4-BE49-F238E27FC236}">
                <a16:creationId xmlns:a16="http://schemas.microsoft.com/office/drawing/2014/main" id="{8A2DE3A2-AD53-4BE7-9961-6DEFBBF5BB84}"/>
              </a:ext>
            </a:extLst>
          </p:cNvPr>
          <p:cNvSpPr/>
          <p:nvPr/>
        </p:nvSpPr>
        <p:spPr>
          <a:xfrm>
            <a:off x="778113" y="578130"/>
            <a:ext cx="5860066" cy="830997"/>
          </a:xfrm>
          <a:prstGeom prst="rect">
            <a:avLst/>
          </a:prstGeom>
        </p:spPr>
        <p:txBody>
          <a:bodyPr wrap="none">
            <a:spAutoFit/>
          </a:bodyPr>
          <a:lstStyle/>
          <a:p>
            <a:r>
              <a:rPr lang="en-US" altLang="ko-KR" sz="48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Create </a:t>
            </a:r>
            <a:r>
              <a:rPr lang="ko-KR" altLang="en-US" sz="24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과제 </a:t>
            </a:r>
            <a:r>
              <a:rPr lang="en-US" altLang="ko-KR" sz="24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 3/28 12:00 PM(</a:t>
            </a:r>
            <a:r>
              <a:rPr lang="ko-KR" altLang="en-US" sz="24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정오</a:t>
            </a:r>
            <a:r>
              <a:rPr lang="en-US" altLang="ko-KR" sz="24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a:t>
            </a:r>
            <a:endParaRPr lang="ko-KR" altLang="en-US" sz="11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endParaRPr>
          </a:p>
        </p:txBody>
      </p:sp>
      <p:sp>
        <p:nvSpPr>
          <p:cNvPr id="15" name="TextBox 14"/>
          <p:cNvSpPr txBox="1"/>
          <p:nvPr/>
        </p:nvSpPr>
        <p:spPr>
          <a:xfrm>
            <a:off x="3499777" y="2669739"/>
            <a:ext cx="5192448" cy="2585323"/>
          </a:xfrm>
          <a:prstGeom prst="rect">
            <a:avLst/>
          </a:prstGeom>
          <a:noFill/>
        </p:spPr>
        <p:txBody>
          <a:bodyPr wrap="none" rtlCol="0">
            <a:spAutoFit/>
          </a:bodyPr>
          <a:lstStyle/>
          <a:p>
            <a:pPr algn="ctr">
              <a:lnSpc>
                <a:spcPct val="150000"/>
              </a:lnSpc>
            </a:pPr>
            <a:r>
              <a:rPr lang="ko-KR" altLang="en-US" dirty="0" smtClean="0">
                <a:latin typeface="10X10" panose="020D0604000000000000" pitchFamily="50" charset="-127"/>
                <a:ea typeface="10X10" panose="020D0604000000000000" pitchFamily="50" charset="-127"/>
              </a:rPr>
              <a:t>오늘 실습은 여기에서 </a:t>
            </a:r>
            <a:r>
              <a:rPr lang="ko-KR" altLang="en-US" b="1" dirty="0" smtClean="0">
                <a:latin typeface="10X10" panose="020D0604000000000000" pitchFamily="50" charset="-127"/>
                <a:ea typeface="10X10" panose="020D0604000000000000" pitchFamily="50" charset="-127"/>
              </a:rPr>
              <a:t>끝</a:t>
            </a:r>
            <a:r>
              <a:rPr lang="en-US" altLang="ko-KR" dirty="0" smtClean="0">
                <a:latin typeface="10X10" panose="020D0604000000000000" pitchFamily="50" charset="-127"/>
                <a:ea typeface="10X10" panose="020D0604000000000000" pitchFamily="50" charset="-127"/>
              </a:rPr>
              <a:t>!</a:t>
            </a:r>
          </a:p>
          <a:p>
            <a:pPr algn="ctr">
              <a:lnSpc>
                <a:spcPct val="150000"/>
              </a:lnSpc>
            </a:pPr>
            <a:endParaRPr lang="en-US" altLang="ko-KR" dirty="0">
              <a:latin typeface="10X10" panose="020D0604000000000000" pitchFamily="50" charset="-127"/>
              <a:ea typeface="10X10" panose="020D0604000000000000" pitchFamily="50" charset="-127"/>
            </a:endParaRPr>
          </a:p>
          <a:p>
            <a:pPr algn="ctr">
              <a:lnSpc>
                <a:spcPct val="150000"/>
              </a:lnSpc>
            </a:pPr>
            <a:r>
              <a:rPr lang="ko-KR" altLang="en-US" dirty="0" smtClean="0">
                <a:latin typeface="10X10" panose="020D0604000000000000" pitchFamily="50" charset="-127"/>
                <a:ea typeface="10X10" panose="020D0604000000000000" pitchFamily="50" charset="-127"/>
              </a:rPr>
              <a:t>과제는 오늘 배운 </a:t>
            </a:r>
            <a:r>
              <a:rPr lang="en-US" altLang="ko-KR" dirty="0" smtClean="0">
                <a:latin typeface="10X10" panose="020D0604000000000000" pitchFamily="50" charset="-127"/>
                <a:ea typeface="10X10" panose="020D0604000000000000" pitchFamily="50" charset="-127"/>
              </a:rPr>
              <a:t>C R</a:t>
            </a:r>
            <a:r>
              <a:rPr lang="ko-KR" altLang="en-US" dirty="0" smtClean="0">
                <a:latin typeface="10X10" panose="020D0604000000000000" pitchFamily="50" charset="-127"/>
                <a:ea typeface="10X10" panose="020D0604000000000000" pitchFamily="50" charset="-127"/>
              </a:rPr>
              <a:t>을 활용해서</a:t>
            </a:r>
            <a:endParaRPr lang="en-US" altLang="ko-KR" dirty="0" smtClean="0">
              <a:latin typeface="10X10" panose="020D0604000000000000" pitchFamily="50" charset="-127"/>
              <a:ea typeface="10X10" panose="020D0604000000000000" pitchFamily="50" charset="-127"/>
            </a:endParaRPr>
          </a:p>
          <a:p>
            <a:pPr algn="ctr">
              <a:lnSpc>
                <a:spcPct val="150000"/>
              </a:lnSpc>
            </a:pPr>
            <a:r>
              <a:rPr lang="ko-KR" altLang="en-US" dirty="0" smtClean="0">
                <a:solidFill>
                  <a:srgbClr val="0076C8"/>
                </a:solidFill>
                <a:latin typeface="10X10" panose="020D0604000000000000" pitchFamily="50" charset="-127"/>
                <a:ea typeface="10X10" panose="020D0604000000000000" pitchFamily="50" charset="-127"/>
              </a:rPr>
              <a:t>게시판 형태의 웹 페이지를 만들어 보기</a:t>
            </a:r>
            <a:endParaRPr lang="en-US" altLang="ko-KR" dirty="0" smtClean="0">
              <a:solidFill>
                <a:srgbClr val="0076C8"/>
              </a:solidFill>
              <a:latin typeface="10X10" panose="020D0604000000000000" pitchFamily="50" charset="-127"/>
              <a:ea typeface="10X10" panose="020D0604000000000000" pitchFamily="50" charset="-127"/>
            </a:endParaRPr>
          </a:p>
          <a:p>
            <a:pPr algn="ctr">
              <a:lnSpc>
                <a:spcPct val="150000"/>
              </a:lnSpc>
            </a:pPr>
            <a:r>
              <a:rPr lang="ko-KR" altLang="en-US" dirty="0" smtClean="0">
                <a:latin typeface="10X10" panose="020D0604000000000000" pitchFamily="50" charset="-127"/>
                <a:ea typeface="10X10" panose="020D0604000000000000" pitchFamily="50" charset="-127"/>
              </a:rPr>
              <a:t>단</a:t>
            </a:r>
            <a:r>
              <a:rPr lang="en-US" altLang="ko-KR" dirty="0" smtClean="0">
                <a:latin typeface="10X10" panose="020D0604000000000000" pitchFamily="50" charset="-127"/>
                <a:ea typeface="10X10" panose="020D0604000000000000" pitchFamily="50" charset="-127"/>
              </a:rPr>
              <a:t>, </a:t>
            </a:r>
            <a:r>
              <a:rPr lang="ko-KR" altLang="en-US" dirty="0" smtClean="0">
                <a:latin typeface="10X10" panose="020D0604000000000000" pitchFamily="50" charset="-127"/>
                <a:ea typeface="10X10" panose="020D0604000000000000" pitchFamily="50" charset="-127"/>
              </a:rPr>
              <a:t>게시물</a:t>
            </a:r>
            <a:r>
              <a:rPr lang="en-US" altLang="ko-KR" dirty="0" smtClean="0">
                <a:latin typeface="10X10" panose="020D0604000000000000" pitchFamily="50" charset="-127"/>
                <a:ea typeface="10X10" panose="020D0604000000000000" pitchFamily="50" charset="-127"/>
              </a:rPr>
              <a:t> Model</a:t>
            </a:r>
            <a:r>
              <a:rPr lang="ko-KR" altLang="en-US" dirty="0" smtClean="0">
                <a:latin typeface="10X10" panose="020D0604000000000000" pitchFamily="50" charset="-127"/>
                <a:ea typeface="10X10" panose="020D0604000000000000" pitchFamily="50" charset="-127"/>
              </a:rPr>
              <a:t>의 필드 값은 </a:t>
            </a:r>
            <a:r>
              <a:rPr lang="en-US" altLang="ko-KR" dirty="0" smtClean="0">
                <a:solidFill>
                  <a:schemeClr val="accent4"/>
                </a:solidFill>
                <a:latin typeface="10X10" panose="020D0604000000000000" pitchFamily="50" charset="-127"/>
                <a:ea typeface="10X10" panose="020D0604000000000000" pitchFamily="50" charset="-127"/>
              </a:rPr>
              <a:t>3</a:t>
            </a:r>
            <a:r>
              <a:rPr lang="ko-KR" altLang="en-US" dirty="0" smtClean="0">
                <a:solidFill>
                  <a:schemeClr val="accent4"/>
                </a:solidFill>
                <a:latin typeface="10X10" panose="020D0604000000000000" pitchFamily="50" charset="-127"/>
                <a:ea typeface="10X10" panose="020D0604000000000000" pitchFamily="50" charset="-127"/>
              </a:rPr>
              <a:t>개 이상</a:t>
            </a:r>
            <a:r>
              <a:rPr lang="en-US" altLang="ko-KR" dirty="0" smtClean="0">
                <a:latin typeface="10X10" panose="020D0604000000000000" pitchFamily="50" charset="-127"/>
                <a:ea typeface="10X10" panose="020D0604000000000000" pitchFamily="50" charset="-127"/>
              </a:rPr>
              <a:t>,</a:t>
            </a:r>
          </a:p>
          <a:p>
            <a:pPr algn="ctr">
              <a:lnSpc>
                <a:spcPct val="150000"/>
              </a:lnSpc>
            </a:pPr>
            <a:r>
              <a:rPr lang="en-US" altLang="ko-KR" dirty="0" smtClean="0">
                <a:latin typeface="10X10" panose="020D0604000000000000" pitchFamily="50" charset="-127"/>
                <a:ea typeface="10X10" panose="020D0604000000000000" pitchFamily="50" charset="-127"/>
              </a:rPr>
              <a:t>Read</a:t>
            </a:r>
            <a:r>
              <a:rPr lang="ko-KR" altLang="en-US" dirty="0" smtClean="0">
                <a:latin typeface="10X10" panose="020D0604000000000000" pitchFamily="50" charset="-127"/>
                <a:ea typeface="10X10" panose="020D0604000000000000" pitchFamily="50" charset="-127"/>
              </a:rPr>
              <a:t>하는 페이지에서 </a:t>
            </a:r>
            <a:r>
              <a:rPr lang="ko-KR" altLang="en-US" dirty="0" smtClean="0">
                <a:solidFill>
                  <a:schemeClr val="accent4"/>
                </a:solidFill>
                <a:latin typeface="10X10" panose="020D0604000000000000" pitchFamily="50" charset="-127"/>
                <a:ea typeface="10X10" panose="020D0604000000000000" pitchFamily="50" charset="-127"/>
              </a:rPr>
              <a:t>게시물의 </a:t>
            </a:r>
            <a:r>
              <a:rPr lang="en-US" altLang="ko-KR" dirty="0" smtClean="0">
                <a:solidFill>
                  <a:schemeClr val="accent4"/>
                </a:solidFill>
                <a:latin typeface="10X10" panose="020D0604000000000000" pitchFamily="50" charset="-127"/>
                <a:ea typeface="10X10" panose="020D0604000000000000" pitchFamily="50" charset="-127"/>
              </a:rPr>
              <a:t>‘</a:t>
            </a:r>
            <a:r>
              <a:rPr lang="ko-KR" altLang="en-US" dirty="0" smtClean="0">
                <a:solidFill>
                  <a:schemeClr val="accent4"/>
                </a:solidFill>
                <a:latin typeface="10X10" panose="020D0604000000000000" pitchFamily="50" charset="-127"/>
                <a:ea typeface="10X10" panose="020D0604000000000000" pitchFamily="50" charset="-127"/>
              </a:rPr>
              <a:t>작성자</a:t>
            </a:r>
            <a:r>
              <a:rPr lang="en-US" altLang="ko-KR" dirty="0" smtClean="0">
                <a:solidFill>
                  <a:schemeClr val="accent4"/>
                </a:solidFill>
                <a:latin typeface="10X10" panose="020D0604000000000000" pitchFamily="50" charset="-127"/>
                <a:ea typeface="10X10" panose="020D0604000000000000" pitchFamily="50" charset="-127"/>
              </a:rPr>
              <a:t>’</a:t>
            </a:r>
            <a:r>
              <a:rPr lang="ko-KR" altLang="en-US" dirty="0">
                <a:solidFill>
                  <a:schemeClr val="accent4"/>
                </a:solidFill>
                <a:latin typeface="10X10" panose="020D0604000000000000" pitchFamily="50" charset="-127"/>
                <a:ea typeface="10X10" panose="020D0604000000000000" pitchFamily="50" charset="-127"/>
              </a:rPr>
              <a:t>를</a:t>
            </a:r>
            <a:r>
              <a:rPr lang="ko-KR" altLang="en-US" dirty="0" smtClean="0">
                <a:solidFill>
                  <a:schemeClr val="accent4"/>
                </a:solidFill>
                <a:latin typeface="10X10" panose="020D0604000000000000" pitchFamily="50" charset="-127"/>
                <a:ea typeface="10X10" panose="020D0604000000000000" pitchFamily="50" charset="-127"/>
              </a:rPr>
              <a:t> 알 수 있게</a:t>
            </a:r>
            <a:r>
              <a:rPr lang="en-US" altLang="ko-KR" dirty="0" smtClean="0">
                <a:solidFill>
                  <a:schemeClr val="accent4"/>
                </a:solidFill>
                <a:latin typeface="10X10" panose="020D0604000000000000" pitchFamily="50" charset="-127"/>
                <a:ea typeface="10X10" panose="020D0604000000000000" pitchFamily="50" charset="-127"/>
              </a:rPr>
              <a:t>.</a:t>
            </a:r>
          </a:p>
        </p:txBody>
      </p:sp>
    </p:spTree>
    <p:extLst>
      <p:ext uri="{BB962C8B-B14F-4D97-AF65-F5344CB8AC3E}">
        <p14:creationId xmlns:p14="http://schemas.microsoft.com/office/powerpoint/2010/main" val="452777335"/>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7" name="직선 연결선 56">
            <a:extLst>
              <a:ext uri="{FF2B5EF4-FFF2-40B4-BE49-F238E27FC236}">
                <a16:creationId xmlns:a16="http://schemas.microsoft.com/office/drawing/2014/main" id="{106B2A86-44CB-49BC-BDB2-D10827C1B20C}"/>
              </a:ext>
            </a:extLst>
          </p:cNvPr>
          <p:cNvCxnSpPr>
            <a:cxnSpLocks/>
          </p:cNvCxnSpPr>
          <p:nvPr/>
        </p:nvCxnSpPr>
        <p:spPr>
          <a:xfrm>
            <a:off x="0" y="1409700"/>
            <a:ext cx="11964988" cy="0"/>
          </a:xfrm>
          <a:prstGeom prst="line">
            <a:avLst/>
          </a:prstGeom>
          <a:ln w="22225">
            <a:solidFill>
              <a:srgbClr val="5E97E1"/>
            </a:solidFill>
            <a:tailEnd type="none" w="lg" len="lg"/>
          </a:ln>
        </p:spPr>
        <p:style>
          <a:lnRef idx="1">
            <a:schemeClr val="accent1"/>
          </a:lnRef>
          <a:fillRef idx="0">
            <a:schemeClr val="accent1"/>
          </a:fillRef>
          <a:effectRef idx="0">
            <a:schemeClr val="accent1"/>
          </a:effectRef>
          <a:fontRef idx="minor">
            <a:schemeClr val="tx1"/>
          </a:fontRef>
        </p:style>
      </p:cxnSp>
      <p:sp>
        <p:nvSpPr>
          <p:cNvPr id="58" name="직사각형 57">
            <a:extLst>
              <a:ext uri="{FF2B5EF4-FFF2-40B4-BE49-F238E27FC236}">
                <a16:creationId xmlns:a16="http://schemas.microsoft.com/office/drawing/2014/main" id="{7F54E38F-9565-44C2-95EB-B56A5E7E1804}"/>
              </a:ext>
            </a:extLst>
          </p:cNvPr>
          <p:cNvSpPr/>
          <p:nvPr/>
        </p:nvSpPr>
        <p:spPr>
          <a:xfrm>
            <a:off x="140610" y="377190"/>
            <a:ext cx="1186543" cy="276999"/>
          </a:xfrm>
          <a:prstGeom prst="rect">
            <a:avLst/>
          </a:prstGeom>
        </p:spPr>
        <p:txBody>
          <a:bodyPr wrap="none">
            <a:spAutoFit/>
          </a:bodyPr>
          <a:lstStyle/>
          <a:p>
            <a:r>
              <a:rPr lang="ko-KR" altLang="en-US" sz="12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대망의 </a:t>
            </a:r>
            <a:r>
              <a:rPr lang="en-US" altLang="ko-KR" sz="12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CR </a:t>
            </a:r>
            <a:r>
              <a:rPr lang="ko-KR" altLang="en-US" sz="12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세션</a:t>
            </a:r>
            <a:endParaRPr lang="ko-KR" altLang="en-US" sz="12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endParaRPr>
          </a:p>
        </p:txBody>
      </p:sp>
      <p:cxnSp>
        <p:nvCxnSpPr>
          <p:cNvPr id="63" name="직선 연결선 62">
            <a:extLst>
              <a:ext uri="{FF2B5EF4-FFF2-40B4-BE49-F238E27FC236}">
                <a16:creationId xmlns:a16="http://schemas.microsoft.com/office/drawing/2014/main" id="{1C0C02F1-5017-4501-9EEC-656A101CF9CD}"/>
              </a:ext>
            </a:extLst>
          </p:cNvPr>
          <p:cNvCxnSpPr>
            <a:cxnSpLocks/>
          </p:cNvCxnSpPr>
          <p:nvPr/>
        </p:nvCxnSpPr>
        <p:spPr>
          <a:xfrm flipH="1">
            <a:off x="11892067" y="883444"/>
            <a:ext cx="4658" cy="537518"/>
          </a:xfrm>
          <a:prstGeom prst="line">
            <a:avLst/>
          </a:prstGeom>
          <a:ln w="152400">
            <a:solidFill>
              <a:srgbClr val="5E97E1"/>
            </a:solidFill>
            <a:tailEnd type="none" w="lg" len="lg"/>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1687216-9C76-4F29-934C-F430DF40C5FA}"/>
              </a:ext>
            </a:extLst>
          </p:cNvPr>
          <p:cNvSpPr txBox="1"/>
          <p:nvPr/>
        </p:nvSpPr>
        <p:spPr>
          <a:xfrm>
            <a:off x="108999" y="578130"/>
            <a:ext cx="684803" cy="830997"/>
          </a:xfrm>
          <a:prstGeom prst="rect">
            <a:avLst/>
          </a:prstGeom>
          <a:noFill/>
        </p:spPr>
        <p:txBody>
          <a:bodyPr wrap="none" rtlCol="0">
            <a:spAutoFit/>
          </a:bodyPr>
          <a:lstStyle/>
          <a:p>
            <a:r>
              <a:rPr lang="en-US" altLang="ko-KR" sz="48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3</a:t>
            </a:r>
            <a:r>
              <a:rPr lang="en-US" altLang="ko-KR" sz="48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a:t>
            </a:r>
            <a:endParaRPr lang="ko-KR" altLang="en-US" sz="48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endParaRPr>
          </a:p>
        </p:txBody>
      </p:sp>
      <p:sp>
        <p:nvSpPr>
          <p:cNvPr id="9" name="직사각형 8">
            <a:extLst>
              <a:ext uri="{FF2B5EF4-FFF2-40B4-BE49-F238E27FC236}">
                <a16:creationId xmlns:a16="http://schemas.microsoft.com/office/drawing/2014/main" id="{8A2DE3A2-AD53-4BE7-9961-6DEFBBF5BB84}"/>
              </a:ext>
            </a:extLst>
          </p:cNvPr>
          <p:cNvSpPr/>
          <p:nvPr/>
        </p:nvSpPr>
        <p:spPr>
          <a:xfrm>
            <a:off x="778113" y="578130"/>
            <a:ext cx="4946354" cy="830997"/>
          </a:xfrm>
          <a:prstGeom prst="rect">
            <a:avLst/>
          </a:prstGeom>
        </p:spPr>
        <p:txBody>
          <a:bodyPr wrap="none">
            <a:spAutoFit/>
          </a:bodyPr>
          <a:lstStyle/>
          <a:p>
            <a:r>
              <a:rPr lang="en-US" altLang="ko-KR" sz="48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Create </a:t>
            </a:r>
            <a:r>
              <a:rPr lang="ko-KR" altLang="en-US" sz="24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과제 </a:t>
            </a:r>
            <a:r>
              <a:rPr lang="en-US" altLang="ko-KR" sz="24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 3/27 11:59 PM</a:t>
            </a:r>
            <a:endParaRPr lang="ko-KR" altLang="en-US" sz="11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endParaRPr>
          </a:p>
        </p:txBody>
      </p:sp>
      <p:pic>
        <p:nvPicPr>
          <p:cNvPr id="16" name="그림 15"/>
          <p:cNvPicPr>
            <a:picLocks noChangeAspect="1"/>
          </p:cNvPicPr>
          <p:nvPr/>
        </p:nvPicPr>
        <p:blipFill rotWithShape="1">
          <a:blip r:embed="rId3">
            <a:extLst>
              <a:ext uri="{28A0092B-C50C-407E-A947-70E740481C1C}">
                <a14:useLocalDpi xmlns:a14="http://schemas.microsoft.com/office/drawing/2010/main" val="0"/>
              </a:ext>
            </a:extLst>
          </a:blip>
          <a:srcRect l="3123" t="11218" r="4220" b="6948"/>
          <a:stretch/>
        </p:blipFill>
        <p:spPr>
          <a:xfrm>
            <a:off x="1691640" y="1731987"/>
            <a:ext cx="8808720" cy="4667979"/>
          </a:xfrm>
          <a:prstGeom prst="rect">
            <a:avLst/>
          </a:prstGeom>
        </p:spPr>
      </p:pic>
    </p:spTree>
    <p:extLst>
      <p:ext uri="{BB962C8B-B14F-4D97-AF65-F5344CB8AC3E}">
        <p14:creationId xmlns:p14="http://schemas.microsoft.com/office/powerpoint/2010/main" val="4059044673"/>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7" name="직선 연결선 56">
            <a:extLst>
              <a:ext uri="{FF2B5EF4-FFF2-40B4-BE49-F238E27FC236}">
                <a16:creationId xmlns:a16="http://schemas.microsoft.com/office/drawing/2014/main" id="{106B2A86-44CB-49BC-BDB2-D10827C1B20C}"/>
              </a:ext>
            </a:extLst>
          </p:cNvPr>
          <p:cNvCxnSpPr>
            <a:cxnSpLocks/>
          </p:cNvCxnSpPr>
          <p:nvPr/>
        </p:nvCxnSpPr>
        <p:spPr>
          <a:xfrm>
            <a:off x="0" y="1409700"/>
            <a:ext cx="11964988" cy="0"/>
          </a:xfrm>
          <a:prstGeom prst="line">
            <a:avLst/>
          </a:prstGeom>
          <a:ln w="22225">
            <a:solidFill>
              <a:srgbClr val="5E97E1"/>
            </a:solidFill>
            <a:tailEnd type="none" w="lg" len="lg"/>
          </a:ln>
        </p:spPr>
        <p:style>
          <a:lnRef idx="1">
            <a:schemeClr val="accent1"/>
          </a:lnRef>
          <a:fillRef idx="0">
            <a:schemeClr val="accent1"/>
          </a:fillRef>
          <a:effectRef idx="0">
            <a:schemeClr val="accent1"/>
          </a:effectRef>
          <a:fontRef idx="minor">
            <a:schemeClr val="tx1"/>
          </a:fontRef>
        </p:style>
      </p:cxnSp>
      <p:sp>
        <p:nvSpPr>
          <p:cNvPr id="58" name="직사각형 57">
            <a:extLst>
              <a:ext uri="{FF2B5EF4-FFF2-40B4-BE49-F238E27FC236}">
                <a16:creationId xmlns:a16="http://schemas.microsoft.com/office/drawing/2014/main" id="{7F54E38F-9565-44C2-95EB-B56A5E7E1804}"/>
              </a:ext>
            </a:extLst>
          </p:cNvPr>
          <p:cNvSpPr/>
          <p:nvPr/>
        </p:nvSpPr>
        <p:spPr>
          <a:xfrm>
            <a:off x="140610" y="377190"/>
            <a:ext cx="1186543" cy="276999"/>
          </a:xfrm>
          <a:prstGeom prst="rect">
            <a:avLst/>
          </a:prstGeom>
        </p:spPr>
        <p:txBody>
          <a:bodyPr wrap="none">
            <a:spAutoFit/>
          </a:bodyPr>
          <a:lstStyle/>
          <a:p>
            <a:r>
              <a:rPr lang="ko-KR" altLang="en-US" sz="12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대망의 </a:t>
            </a:r>
            <a:r>
              <a:rPr lang="en-US" altLang="ko-KR" sz="12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CR </a:t>
            </a:r>
            <a:r>
              <a:rPr lang="ko-KR" altLang="en-US" sz="12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세션</a:t>
            </a:r>
            <a:endParaRPr lang="ko-KR" altLang="en-US" sz="12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endParaRPr>
          </a:p>
        </p:txBody>
      </p:sp>
      <p:cxnSp>
        <p:nvCxnSpPr>
          <p:cNvPr id="63" name="직선 연결선 62">
            <a:extLst>
              <a:ext uri="{FF2B5EF4-FFF2-40B4-BE49-F238E27FC236}">
                <a16:creationId xmlns:a16="http://schemas.microsoft.com/office/drawing/2014/main" id="{1C0C02F1-5017-4501-9EEC-656A101CF9CD}"/>
              </a:ext>
            </a:extLst>
          </p:cNvPr>
          <p:cNvCxnSpPr>
            <a:cxnSpLocks/>
          </p:cNvCxnSpPr>
          <p:nvPr/>
        </p:nvCxnSpPr>
        <p:spPr>
          <a:xfrm flipH="1">
            <a:off x="11892067" y="883444"/>
            <a:ext cx="4658" cy="537518"/>
          </a:xfrm>
          <a:prstGeom prst="line">
            <a:avLst/>
          </a:prstGeom>
          <a:ln w="152400">
            <a:solidFill>
              <a:srgbClr val="5E97E1"/>
            </a:solidFill>
            <a:tailEnd type="none" w="lg" len="lg"/>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1687216-9C76-4F29-934C-F430DF40C5FA}"/>
              </a:ext>
            </a:extLst>
          </p:cNvPr>
          <p:cNvSpPr txBox="1"/>
          <p:nvPr/>
        </p:nvSpPr>
        <p:spPr>
          <a:xfrm>
            <a:off x="108999" y="578130"/>
            <a:ext cx="684803" cy="830997"/>
          </a:xfrm>
          <a:prstGeom prst="rect">
            <a:avLst/>
          </a:prstGeom>
          <a:noFill/>
        </p:spPr>
        <p:txBody>
          <a:bodyPr wrap="none" rtlCol="0">
            <a:spAutoFit/>
          </a:bodyPr>
          <a:lstStyle/>
          <a:p>
            <a:r>
              <a:rPr lang="en-US" altLang="ko-KR" sz="48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3</a:t>
            </a:r>
            <a:r>
              <a:rPr lang="en-US" altLang="ko-KR" sz="48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a:t>
            </a:r>
            <a:endParaRPr lang="ko-KR" altLang="en-US" sz="48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endParaRPr>
          </a:p>
        </p:txBody>
      </p:sp>
      <p:sp>
        <p:nvSpPr>
          <p:cNvPr id="9" name="직사각형 8">
            <a:extLst>
              <a:ext uri="{FF2B5EF4-FFF2-40B4-BE49-F238E27FC236}">
                <a16:creationId xmlns:a16="http://schemas.microsoft.com/office/drawing/2014/main" id="{8A2DE3A2-AD53-4BE7-9961-6DEFBBF5BB84}"/>
              </a:ext>
            </a:extLst>
          </p:cNvPr>
          <p:cNvSpPr/>
          <p:nvPr/>
        </p:nvSpPr>
        <p:spPr>
          <a:xfrm>
            <a:off x="778113" y="578130"/>
            <a:ext cx="4946354" cy="830997"/>
          </a:xfrm>
          <a:prstGeom prst="rect">
            <a:avLst/>
          </a:prstGeom>
        </p:spPr>
        <p:txBody>
          <a:bodyPr wrap="none">
            <a:spAutoFit/>
          </a:bodyPr>
          <a:lstStyle/>
          <a:p>
            <a:r>
              <a:rPr lang="en-US" altLang="ko-KR" sz="48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Create </a:t>
            </a:r>
            <a:r>
              <a:rPr lang="ko-KR" altLang="en-US" sz="24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과제 </a:t>
            </a:r>
            <a:r>
              <a:rPr lang="en-US" altLang="ko-KR" sz="24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 3/27 11:59 PM</a:t>
            </a:r>
            <a:endParaRPr lang="ko-KR" altLang="en-US" sz="11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endParaRPr>
          </a:p>
        </p:txBody>
      </p:sp>
      <p:pic>
        <p:nvPicPr>
          <p:cNvPr id="10" name="그림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2960" y="1731987"/>
            <a:ext cx="9866080" cy="4732382"/>
          </a:xfrm>
          <a:prstGeom prst="rect">
            <a:avLst/>
          </a:prstGeom>
        </p:spPr>
      </p:pic>
    </p:spTree>
    <p:extLst>
      <p:ext uri="{BB962C8B-B14F-4D97-AF65-F5344CB8AC3E}">
        <p14:creationId xmlns:p14="http://schemas.microsoft.com/office/powerpoint/2010/main" val="1710909019"/>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7" name="직선 연결선 56">
            <a:extLst>
              <a:ext uri="{FF2B5EF4-FFF2-40B4-BE49-F238E27FC236}">
                <a16:creationId xmlns:a16="http://schemas.microsoft.com/office/drawing/2014/main" id="{106B2A86-44CB-49BC-BDB2-D10827C1B20C}"/>
              </a:ext>
            </a:extLst>
          </p:cNvPr>
          <p:cNvCxnSpPr>
            <a:cxnSpLocks/>
          </p:cNvCxnSpPr>
          <p:nvPr/>
        </p:nvCxnSpPr>
        <p:spPr>
          <a:xfrm>
            <a:off x="0" y="1409700"/>
            <a:ext cx="11964988" cy="0"/>
          </a:xfrm>
          <a:prstGeom prst="line">
            <a:avLst/>
          </a:prstGeom>
          <a:ln w="22225">
            <a:solidFill>
              <a:srgbClr val="5E97E1"/>
            </a:solidFill>
            <a:tailEnd type="none" w="lg" len="lg"/>
          </a:ln>
        </p:spPr>
        <p:style>
          <a:lnRef idx="1">
            <a:schemeClr val="accent1"/>
          </a:lnRef>
          <a:fillRef idx="0">
            <a:schemeClr val="accent1"/>
          </a:fillRef>
          <a:effectRef idx="0">
            <a:schemeClr val="accent1"/>
          </a:effectRef>
          <a:fontRef idx="minor">
            <a:schemeClr val="tx1"/>
          </a:fontRef>
        </p:style>
      </p:cxnSp>
      <p:sp>
        <p:nvSpPr>
          <p:cNvPr id="58" name="직사각형 57">
            <a:extLst>
              <a:ext uri="{FF2B5EF4-FFF2-40B4-BE49-F238E27FC236}">
                <a16:creationId xmlns:a16="http://schemas.microsoft.com/office/drawing/2014/main" id="{7F54E38F-9565-44C2-95EB-B56A5E7E1804}"/>
              </a:ext>
            </a:extLst>
          </p:cNvPr>
          <p:cNvSpPr/>
          <p:nvPr/>
        </p:nvSpPr>
        <p:spPr>
          <a:xfrm>
            <a:off x="140610" y="377190"/>
            <a:ext cx="1186543" cy="276999"/>
          </a:xfrm>
          <a:prstGeom prst="rect">
            <a:avLst/>
          </a:prstGeom>
        </p:spPr>
        <p:txBody>
          <a:bodyPr wrap="none">
            <a:spAutoFit/>
          </a:bodyPr>
          <a:lstStyle/>
          <a:p>
            <a:r>
              <a:rPr lang="ko-KR" altLang="en-US" sz="12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대망의 </a:t>
            </a:r>
            <a:r>
              <a:rPr lang="en-US" altLang="ko-KR" sz="12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CR </a:t>
            </a:r>
            <a:r>
              <a:rPr lang="ko-KR" altLang="en-US" sz="12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세션</a:t>
            </a:r>
            <a:endParaRPr lang="ko-KR" altLang="en-US" sz="12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endParaRPr>
          </a:p>
        </p:txBody>
      </p:sp>
      <p:cxnSp>
        <p:nvCxnSpPr>
          <p:cNvPr id="63" name="직선 연결선 62">
            <a:extLst>
              <a:ext uri="{FF2B5EF4-FFF2-40B4-BE49-F238E27FC236}">
                <a16:creationId xmlns:a16="http://schemas.microsoft.com/office/drawing/2014/main" id="{1C0C02F1-5017-4501-9EEC-656A101CF9CD}"/>
              </a:ext>
            </a:extLst>
          </p:cNvPr>
          <p:cNvCxnSpPr>
            <a:cxnSpLocks/>
          </p:cNvCxnSpPr>
          <p:nvPr/>
        </p:nvCxnSpPr>
        <p:spPr>
          <a:xfrm flipH="1">
            <a:off x="11892067" y="883444"/>
            <a:ext cx="4658" cy="537518"/>
          </a:xfrm>
          <a:prstGeom prst="line">
            <a:avLst/>
          </a:prstGeom>
          <a:ln w="152400">
            <a:solidFill>
              <a:srgbClr val="5E97E1"/>
            </a:solidFill>
            <a:tailEnd type="none" w="lg" len="lg"/>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1687216-9C76-4F29-934C-F430DF40C5FA}"/>
              </a:ext>
            </a:extLst>
          </p:cNvPr>
          <p:cNvSpPr txBox="1"/>
          <p:nvPr/>
        </p:nvSpPr>
        <p:spPr>
          <a:xfrm>
            <a:off x="108999" y="578130"/>
            <a:ext cx="684803" cy="830997"/>
          </a:xfrm>
          <a:prstGeom prst="rect">
            <a:avLst/>
          </a:prstGeom>
          <a:noFill/>
        </p:spPr>
        <p:txBody>
          <a:bodyPr wrap="none" rtlCol="0">
            <a:spAutoFit/>
          </a:bodyPr>
          <a:lstStyle/>
          <a:p>
            <a:r>
              <a:rPr lang="en-US" altLang="ko-KR" sz="48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3</a:t>
            </a:r>
            <a:r>
              <a:rPr lang="en-US" altLang="ko-KR" sz="48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a:t>
            </a:r>
            <a:endParaRPr lang="ko-KR" altLang="en-US" sz="48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endParaRPr>
          </a:p>
        </p:txBody>
      </p:sp>
      <p:sp>
        <p:nvSpPr>
          <p:cNvPr id="9" name="직사각형 8">
            <a:extLst>
              <a:ext uri="{FF2B5EF4-FFF2-40B4-BE49-F238E27FC236}">
                <a16:creationId xmlns:a16="http://schemas.microsoft.com/office/drawing/2014/main" id="{8A2DE3A2-AD53-4BE7-9961-6DEFBBF5BB84}"/>
              </a:ext>
            </a:extLst>
          </p:cNvPr>
          <p:cNvSpPr/>
          <p:nvPr/>
        </p:nvSpPr>
        <p:spPr>
          <a:xfrm>
            <a:off x="778113" y="578130"/>
            <a:ext cx="4946354" cy="830997"/>
          </a:xfrm>
          <a:prstGeom prst="rect">
            <a:avLst/>
          </a:prstGeom>
        </p:spPr>
        <p:txBody>
          <a:bodyPr wrap="none">
            <a:spAutoFit/>
          </a:bodyPr>
          <a:lstStyle/>
          <a:p>
            <a:r>
              <a:rPr lang="en-US" altLang="ko-KR" sz="48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Create </a:t>
            </a:r>
            <a:r>
              <a:rPr lang="ko-KR" altLang="en-US" sz="24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과제 </a:t>
            </a:r>
            <a:r>
              <a:rPr lang="en-US" altLang="ko-KR" sz="24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 3/27 11:59 PM</a:t>
            </a:r>
            <a:endParaRPr lang="ko-KR" altLang="en-US" sz="11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endParaRPr>
          </a:p>
        </p:txBody>
      </p:sp>
      <p:pic>
        <p:nvPicPr>
          <p:cNvPr id="11" name="그림 10"/>
          <p:cNvPicPr>
            <a:picLocks noChangeAspect="1"/>
          </p:cNvPicPr>
          <p:nvPr/>
        </p:nvPicPr>
        <p:blipFill rotWithShape="1">
          <a:blip r:embed="rId3" cstate="print">
            <a:extLst>
              <a:ext uri="{28A0092B-C50C-407E-A947-70E740481C1C}">
                <a14:useLocalDpi xmlns:a14="http://schemas.microsoft.com/office/drawing/2010/main" val="0"/>
              </a:ext>
            </a:extLst>
          </a:blip>
          <a:srcRect t="6880"/>
          <a:stretch/>
        </p:blipFill>
        <p:spPr>
          <a:xfrm>
            <a:off x="1689344" y="1610067"/>
            <a:ext cx="8813313" cy="4923053"/>
          </a:xfrm>
          <a:prstGeom prst="rect">
            <a:avLst/>
          </a:prstGeom>
        </p:spPr>
      </p:pic>
    </p:spTree>
    <p:extLst>
      <p:ext uri="{BB962C8B-B14F-4D97-AF65-F5344CB8AC3E}">
        <p14:creationId xmlns:p14="http://schemas.microsoft.com/office/powerpoint/2010/main" val="3287058619"/>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5E97E1"/>
        </a:solidFill>
        <a:effectLst/>
      </p:bgPr>
    </p:bg>
    <p:spTree>
      <p:nvGrpSpPr>
        <p:cNvPr id="1" name=""/>
        <p:cNvGrpSpPr/>
        <p:nvPr/>
      </p:nvGrpSpPr>
      <p:grpSpPr>
        <a:xfrm>
          <a:off x="0" y="0"/>
          <a:ext cx="0" cy="0"/>
          <a:chOff x="0" y="0"/>
          <a:chExt cx="0" cy="0"/>
        </a:xfrm>
      </p:grpSpPr>
      <p:sp>
        <p:nvSpPr>
          <p:cNvPr id="48" name="TextBox 47">
            <a:extLst>
              <a:ext uri="{FF2B5EF4-FFF2-40B4-BE49-F238E27FC236}">
                <a16:creationId xmlns:a16="http://schemas.microsoft.com/office/drawing/2014/main" id="{7C6F9878-777C-4CD4-9613-851CABCDFC3E}"/>
              </a:ext>
            </a:extLst>
          </p:cNvPr>
          <p:cNvSpPr txBox="1"/>
          <p:nvPr/>
        </p:nvSpPr>
        <p:spPr>
          <a:xfrm>
            <a:off x="493485" y="845304"/>
            <a:ext cx="3805953" cy="1938992"/>
          </a:xfrm>
          <a:prstGeom prst="rect">
            <a:avLst/>
          </a:prstGeom>
          <a:noFill/>
        </p:spPr>
        <p:txBody>
          <a:bodyPr wrap="square" rtlCol="0">
            <a:spAutoFit/>
          </a:bodyPr>
          <a:lstStyle/>
          <a:p>
            <a:pPr algn="dist"/>
            <a:r>
              <a:rPr lang="ko-KR" altLang="en-US" sz="60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대망의</a:t>
            </a:r>
            <a:endParaRPr lang="en-US" altLang="ko-KR" sz="60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endParaRPr>
          </a:p>
          <a:p>
            <a:pPr algn="dist"/>
            <a:r>
              <a:rPr lang="en-US" altLang="ko-KR" sz="60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CR </a:t>
            </a:r>
            <a:r>
              <a:rPr lang="ko-KR" altLang="en-US" sz="60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세션 끝</a:t>
            </a:r>
            <a:r>
              <a:rPr lang="en-US" altLang="ko-KR" sz="60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a:t>
            </a:r>
            <a:endParaRPr lang="ko-KR" altLang="en-US" sz="60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endParaRPr>
          </a:p>
        </p:txBody>
      </p:sp>
      <p:cxnSp>
        <p:nvCxnSpPr>
          <p:cNvPr id="38" name="직선 연결선 37">
            <a:extLst>
              <a:ext uri="{FF2B5EF4-FFF2-40B4-BE49-F238E27FC236}">
                <a16:creationId xmlns:a16="http://schemas.microsoft.com/office/drawing/2014/main" id="{296996A2-4570-42C8-9F0A-623D0A0B141C}"/>
              </a:ext>
            </a:extLst>
          </p:cNvPr>
          <p:cNvCxnSpPr/>
          <p:nvPr/>
        </p:nvCxnSpPr>
        <p:spPr>
          <a:xfrm>
            <a:off x="621394" y="2925316"/>
            <a:ext cx="812800"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39" name="직사각형 38">
            <a:extLst>
              <a:ext uri="{FF2B5EF4-FFF2-40B4-BE49-F238E27FC236}">
                <a16:creationId xmlns:a16="http://schemas.microsoft.com/office/drawing/2014/main" id="{5898757E-EC0B-47E5-9EA1-43BA79ABA10A}"/>
              </a:ext>
            </a:extLst>
          </p:cNvPr>
          <p:cNvSpPr/>
          <p:nvPr/>
        </p:nvSpPr>
        <p:spPr>
          <a:xfrm>
            <a:off x="536695" y="3279679"/>
            <a:ext cx="4251205" cy="307777"/>
          </a:xfrm>
          <a:prstGeom prst="rect">
            <a:avLst/>
          </a:prstGeom>
          <a:noFill/>
        </p:spPr>
        <p:txBody>
          <a:bodyPr wrap="square" rtlCol="0">
            <a:spAutoFit/>
          </a:bodyPr>
          <a:lstStyle/>
          <a:p>
            <a:pPr algn="just"/>
            <a:r>
              <a:rPr lang="ko-KR" altLang="en-US" sz="1400" dirty="0" err="1"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뒷풀이</a:t>
            </a:r>
            <a:r>
              <a:rPr lang="ko-KR" altLang="en-US" sz="14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 갈 사람</a:t>
            </a:r>
            <a:r>
              <a:rPr lang="en-US" altLang="ko-KR" sz="14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a:t>
            </a:r>
            <a:endParaRPr lang="ko-KR" altLang="en-US" sz="14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endParaRPr>
          </a:p>
        </p:txBody>
      </p:sp>
    </p:spTree>
    <p:extLst>
      <p:ext uri="{BB962C8B-B14F-4D97-AF65-F5344CB8AC3E}">
        <p14:creationId xmlns:p14="http://schemas.microsoft.com/office/powerpoint/2010/main" val="16153999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687216-9C76-4F29-934C-F430DF40C5FA}"/>
              </a:ext>
            </a:extLst>
          </p:cNvPr>
          <p:cNvSpPr txBox="1"/>
          <p:nvPr/>
        </p:nvSpPr>
        <p:spPr>
          <a:xfrm>
            <a:off x="108999" y="578130"/>
            <a:ext cx="753732" cy="830997"/>
          </a:xfrm>
          <a:prstGeom prst="rect">
            <a:avLst/>
          </a:prstGeom>
          <a:noFill/>
        </p:spPr>
        <p:txBody>
          <a:bodyPr wrap="none" rtlCol="0">
            <a:spAutoFit/>
          </a:bodyPr>
          <a:lstStyle/>
          <a:p>
            <a:r>
              <a:rPr lang="en-US" altLang="ko-KR" sz="48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0.</a:t>
            </a:r>
            <a:endParaRPr lang="ko-KR" altLang="en-US" sz="48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endParaRPr>
          </a:p>
        </p:txBody>
      </p:sp>
      <p:cxnSp>
        <p:nvCxnSpPr>
          <p:cNvPr id="7" name="직선 연결선 6">
            <a:extLst>
              <a:ext uri="{FF2B5EF4-FFF2-40B4-BE49-F238E27FC236}">
                <a16:creationId xmlns:a16="http://schemas.microsoft.com/office/drawing/2014/main" id="{106B2A86-44CB-49BC-BDB2-D10827C1B20C}"/>
              </a:ext>
            </a:extLst>
          </p:cNvPr>
          <p:cNvCxnSpPr>
            <a:cxnSpLocks/>
          </p:cNvCxnSpPr>
          <p:nvPr/>
        </p:nvCxnSpPr>
        <p:spPr>
          <a:xfrm>
            <a:off x="0" y="1409700"/>
            <a:ext cx="11964988" cy="0"/>
          </a:xfrm>
          <a:prstGeom prst="line">
            <a:avLst/>
          </a:prstGeom>
          <a:ln w="22225">
            <a:solidFill>
              <a:srgbClr val="5E97E1"/>
            </a:solidFill>
            <a:tailEnd type="none" w="lg" len="lg"/>
          </a:ln>
        </p:spPr>
        <p:style>
          <a:lnRef idx="1">
            <a:schemeClr val="accent1"/>
          </a:lnRef>
          <a:fillRef idx="0">
            <a:schemeClr val="accent1"/>
          </a:fillRef>
          <a:effectRef idx="0">
            <a:schemeClr val="accent1"/>
          </a:effectRef>
          <a:fontRef idx="minor">
            <a:schemeClr val="tx1"/>
          </a:fontRef>
        </p:style>
      </p:cxnSp>
      <p:sp>
        <p:nvSpPr>
          <p:cNvPr id="8" name="직사각형 7">
            <a:extLst>
              <a:ext uri="{FF2B5EF4-FFF2-40B4-BE49-F238E27FC236}">
                <a16:creationId xmlns:a16="http://schemas.microsoft.com/office/drawing/2014/main" id="{7F54E38F-9565-44C2-95EB-B56A5E7E1804}"/>
              </a:ext>
            </a:extLst>
          </p:cNvPr>
          <p:cNvSpPr/>
          <p:nvPr/>
        </p:nvSpPr>
        <p:spPr>
          <a:xfrm>
            <a:off x="140610" y="377190"/>
            <a:ext cx="1186543" cy="276999"/>
          </a:xfrm>
          <a:prstGeom prst="rect">
            <a:avLst/>
          </a:prstGeom>
        </p:spPr>
        <p:txBody>
          <a:bodyPr wrap="none">
            <a:spAutoFit/>
          </a:bodyPr>
          <a:lstStyle/>
          <a:p>
            <a:r>
              <a:rPr lang="ko-KR" altLang="en-US" sz="12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대망의 </a:t>
            </a:r>
            <a:r>
              <a:rPr lang="en-US" altLang="ko-KR" sz="12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CR </a:t>
            </a:r>
            <a:r>
              <a:rPr lang="ko-KR" altLang="en-US" sz="12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세션</a:t>
            </a:r>
            <a:endParaRPr lang="ko-KR" altLang="en-US" sz="12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endParaRPr>
          </a:p>
        </p:txBody>
      </p:sp>
      <p:sp>
        <p:nvSpPr>
          <p:cNvPr id="9" name="직사각형 8">
            <a:extLst>
              <a:ext uri="{FF2B5EF4-FFF2-40B4-BE49-F238E27FC236}">
                <a16:creationId xmlns:a16="http://schemas.microsoft.com/office/drawing/2014/main" id="{8A2DE3A2-AD53-4BE7-9961-6DEFBBF5BB84}"/>
              </a:ext>
            </a:extLst>
          </p:cNvPr>
          <p:cNvSpPr/>
          <p:nvPr/>
        </p:nvSpPr>
        <p:spPr>
          <a:xfrm>
            <a:off x="778113" y="578130"/>
            <a:ext cx="2403222" cy="830997"/>
          </a:xfrm>
          <a:prstGeom prst="rect">
            <a:avLst/>
          </a:prstGeom>
        </p:spPr>
        <p:txBody>
          <a:bodyPr wrap="none">
            <a:spAutoFit/>
          </a:bodyPr>
          <a:lstStyle/>
          <a:p>
            <a:r>
              <a:rPr lang="ko-KR" altLang="en-US" sz="48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학습목표</a:t>
            </a:r>
            <a:endParaRPr lang="ko-KR" altLang="en-US" sz="48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endParaRPr>
          </a:p>
        </p:txBody>
      </p:sp>
      <p:cxnSp>
        <p:nvCxnSpPr>
          <p:cNvPr id="10" name="직선 연결선 9">
            <a:extLst>
              <a:ext uri="{FF2B5EF4-FFF2-40B4-BE49-F238E27FC236}">
                <a16:creationId xmlns:a16="http://schemas.microsoft.com/office/drawing/2014/main" id="{1C0C02F1-5017-4501-9EEC-656A101CF9CD}"/>
              </a:ext>
            </a:extLst>
          </p:cNvPr>
          <p:cNvCxnSpPr>
            <a:cxnSpLocks/>
          </p:cNvCxnSpPr>
          <p:nvPr/>
        </p:nvCxnSpPr>
        <p:spPr>
          <a:xfrm flipH="1">
            <a:off x="11892067" y="883444"/>
            <a:ext cx="4658" cy="537518"/>
          </a:xfrm>
          <a:prstGeom prst="line">
            <a:avLst/>
          </a:prstGeom>
          <a:ln w="152400">
            <a:solidFill>
              <a:srgbClr val="5E97E1"/>
            </a:solidFill>
            <a:tailEnd type="none" w="lg" len="lg"/>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3091012" y="3134344"/>
            <a:ext cx="6009979" cy="1290353"/>
          </a:xfrm>
          <a:prstGeom prst="rect">
            <a:avLst/>
          </a:prstGeom>
          <a:noFill/>
        </p:spPr>
        <p:txBody>
          <a:bodyPr wrap="none" rtlCol="0">
            <a:spAutoFit/>
          </a:bodyPr>
          <a:lstStyle/>
          <a:p>
            <a:pPr algn="ctr">
              <a:lnSpc>
                <a:spcPct val="150000"/>
              </a:lnSpc>
            </a:pPr>
            <a:r>
              <a:rPr lang="en-US" altLang="ko-KR" dirty="0">
                <a:latin typeface="10X10" panose="020D0604000000000000" pitchFamily="50" charset="-127"/>
                <a:ea typeface="10X10" panose="020D0604000000000000" pitchFamily="50" charset="-127"/>
              </a:rPr>
              <a:t>Model</a:t>
            </a:r>
            <a:r>
              <a:rPr lang="ko-KR" altLang="en-US" dirty="0">
                <a:latin typeface="10X10" panose="020D0604000000000000" pitchFamily="50" charset="-127"/>
                <a:ea typeface="10X10" panose="020D0604000000000000" pitchFamily="50" charset="-127"/>
              </a:rPr>
              <a:t>에 데이터를 어떻게 담는지</a:t>
            </a:r>
            <a:r>
              <a:rPr lang="en-US" altLang="ko-KR" dirty="0">
                <a:latin typeface="10X10" panose="020D0604000000000000" pitchFamily="50" charset="-127"/>
                <a:ea typeface="10X10" panose="020D0604000000000000" pitchFamily="50" charset="-127"/>
              </a:rPr>
              <a:t>,</a:t>
            </a:r>
          </a:p>
          <a:p>
            <a:pPr algn="ctr">
              <a:lnSpc>
                <a:spcPct val="150000"/>
              </a:lnSpc>
            </a:pPr>
            <a:r>
              <a:rPr lang="en-US" altLang="ko-KR" dirty="0">
                <a:latin typeface="10X10" panose="020D0604000000000000" pitchFamily="50" charset="-127"/>
                <a:ea typeface="10X10" panose="020D0604000000000000" pitchFamily="50" charset="-127"/>
              </a:rPr>
              <a:t>Model</a:t>
            </a:r>
            <a:r>
              <a:rPr lang="ko-KR" altLang="en-US" dirty="0">
                <a:latin typeface="10X10" panose="020D0604000000000000" pitchFamily="50" charset="-127"/>
                <a:ea typeface="10X10" panose="020D0604000000000000" pitchFamily="50" charset="-127"/>
              </a:rPr>
              <a:t>의 데이터를 어떻게 뷰로 넘겨서 가공</a:t>
            </a:r>
            <a:r>
              <a:rPr lang="en-US" altLang="ko-KR" dirty="0">
                <a:latin typeface="10X10" panose="020D0604000000000000" pitchFamily="50" charset="-127"/>
                <a:ea typeface="10X10" panose="020D0604000000000000" pitchFamily="50" charset="-127"/>
              </a:rPr>
              <a:t>, </a:t>
            </a:r>
            <a:r>
              <a:rPr lang="ko-KR" altLang="en-US" dirty="0">
                <a:latin typeface="10X10" panose="020D0604000000000000" pitchFamily="50" charset="-127"/>
                <a:ea typeface="10X10" panose="020D0604000000000000" pitchFamily="50" charset="-127"/>
              </a:rPr>
              <a:t>생산할 수 있는지</a:t>
            </a:r>
            <a:r>
              <a:rPr lang="en-US" altLang="ko-KR" dirty="0">
                <a:latin typeface="10X10" panose="020D0604000000000000" pitchFamily="50" charset="-127"/>
                <a:ea typeface="10X10" panose="020D0604000000000000" pitchFamily="50" charset="-127"/>
              </a:rPr>
              <a:t>,</a:t>
            </a:r>
          </a:p>
          <a:p>
            <a:pPr algn="ctr">
              <a:lnSpc>
                <a:spcPct val="150000"/>
              </a:lnSpc>
            </a:pPr>
            <a:r>
              <a:rPr lang="ko-KR" altLang="en-US" dirty="0">
                <a:latin typeface="10X10" panose="020D0604000000000000" pitchFamily="50" charset="-127"/>
                <a:ea typeface="10X10" panose="020D0604000000000000" pitchFamily="50" charset="-127"/>
              </a:rPr>
              <a:t>그리고 생산된 데이터를 어떻게 화면에 띄울 수 있는지</a:t>
            </a:r>
            <a:endParaRPr lang="en-US" altLang="ko-KR" dirty="0">
              <a:latin typeface="10X10" panose="020D0604000000000000" pitchFamily="50" charset="-127"/>
              <a:ea typeface="10X10" panose="020D0604000000000000" pitchFamily="50" charset="-127"/>
            </a:endParaRPr>
          </a:p>
        </p:txBody>
      </p:sp>
    </p:spTree>
    <p:extLst>
      <p:ext uri="{BB962C8B-B14F-4D97-AF65-F5344CB8AC3E}">
        <p14:creationId xmlns:p14="http://schemas.microsoft.com/office/powerpoint/2010/main" val="404934108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직사각형 17">
            <a:extLst>
              <a:ext uri="{FF2B5EF4-FFF2-40B4-BE49-F238E27FC236}">
                <a16:creationId xmlns:a16="http://schemas.microsoft.com/office/drawing/2014/main" id="{88BF0B2A-0E8E-469A-9124-502BC5667022}"/>
              </a:ext>
            </a:extLst>
          </p:cNvPr>
          <p:cNvSpPr/>
          <p:nvPr/>
        </p:nvSpPr>
        <p:spPr>
          <a:xfrm>
            <a:off x="3245773" y="2690558"/>
            <a:ext cx="5070767" cy="238155"/>
          </a:xfrm>
          <a:prstGeom prst="rect">
            <a:avLst/>
          </a:prstGeom>
          <a:solidFill>
            <a:srgbClr val="5E97E1">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TextBox 5">
            <a:extLst>
              <a:ext uri="{FF2B5EF4-FFF2-40B4-BE49-F238E27FC236}">
                <a16:creationId xmlns:a16="http://schemas.microsoft.com/office/drawing/2014/main" id="{A1687216-9C76-4F29-934C-F430DF40C5FA}"/>
              </a:ext>
            </a:extLst>
          </p:cNvPr>
          <p:cNvSpPr txBox="1"/>
          <p:nvPr/>
        </p:nvSpPr>
        <p:spPr>
          <a:xfrm>
            <a:off x="108999" y="578130"/>
            <a:ext cx="753732" cy="830997"/>
          </a:xfrm>
          <a:prstGeom prst="rect">
            <a:avLst/>
          </a:prstGeom>
          <a:noFill/>
        </p:spPr>
        <p:txBody>
          <a:bodyPr wrap="none" rtlCol="0">
            <a:spAutoFit/>
          </a:bodyPr>
          <a:lstStyle/>
          <a:p>
            <a:r>
              <a:rPr lang="en-US" altLang="ko-KR" sz="48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0.</a:t>
            </a:r>
            <a:endParaRPr lang="ko-KR" altLang="en-US" sz="48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endParaRPr>
          </a:p>
        </p:txBody>
      </p:sp>
      <p:cxnSp>
        <p:nvCxnSpPr>
          <p:cNvPr id="7" name="직선 연결선 6">
            <a:extLst>
              <a:ext uri="{FF2B5EF4-FFF2-40B4-BE49-F238E27FC236}">
                <a16:creationId xmlns:a16="http://schemas.microsoft.com/office/drawing/2014/main" id="{106B2A86-44CB-49BC-BDB2-D10827C1B20C}"/>
              </a:ext>
            </a:extLst>
          </p:cNvPr>
          <p:cNvCxnSpPr>
            <a:cxnSpLocks/>
          </p:cNvCxnSpPr>
          <p:nvPr/>
        </p:nvCxnSpPr>
        <p:spPr>
          <a:xfrm>
            <a:off x="0" y="1409700"/>
            <a:ext cx="11964988" cy="0"/>
          </a:xfrm>
          <a:prstGeom prst="line">
            <a:avLst/>
          </a:prstGeom>
          <a:ln w="22225">
            <a:solidFill>
              <a:srgbClr val="5E97E1"/>
            </a:solidFill>
            <a:tailEnd type="none" w="lg" len="lg"/>
          </a:ln>
        </p:spPr>
        <p:style>
          <a:lnRef idx="1">
            <a:schemeClr val="accent1"/>
          </a:lnRef>
          <a:fillRef idx="0">
            <a:schemeClr val="accent1"/>
          </a:fillRef>
          <a:effectRef idx="0">
            <a:schemeClr val="accent1"/>
          </a:effectRef>
          <a:fontRef idx="minor">
            <a:schemeClr val="tx1"/>
          </a:fontRef>
        </p:style>
      </p:cxnSp>
      <p:sp>
        <p:nvSpPr>
          <p:cNvPr id="8" name="직사각형 7">
            <a:extLst>
              <a:ext uri="{FF2B5EF4-FFF2-40B4-BE49-F238E27FC236}">
                <a16:creationId xmlns:a16="http://schemas.microsoft.com/office/drawing/2014/main" id="{7F54E38F-9565-44C2-95EB-B56A5E7E1804}"/>
              </a:ext>
            </a:extLst>
          </p:cNvPr>
          <p:cNvSpPr/>
          <p:nvPr/>
        </p:nvSpPr>
        <p:spPr>
          <a:xfrm>
            <a:off x="140610" y="377190"/>
            <a:ext cx="1186543" cy="276999"/>
          </a:xfrm>
          <a:prstGeom prst="rect">
            <a:avLst/>
          </a:prstGeom>
        </p:spPr>
        <p:txBody>
          <a:bodyPr wrap="none">
            <a:spAutoFit/>
          </a:bodyPr>
          <a:lstStyle/>
          <a:p>
            <a:r>
              <a:rPr lang="ko-KR" altLang="en-US" sz="12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대망의 </a:t>
            </a:r>
            <a:r>
              <a:rPr lang="en-US" altLang="ko-KR" sz="12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CR </a:t>
            </a:r>
            <a:r>
              <a:rPr lang="ko-KR" altLang="en-US" sz="12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세션</a:t>
            </a:r>
            <a:endParaRPr lang="ko-KR" altLang="en-US" sz="12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endParaRPr>
          </a:p>
        </p:txBody>
      </p:sp>
      <p:sp>
        <p:nvSpPr>
          <p:cNvPr id="9" name="직사각형 8">
            <a:extLst>
              <a:ext uri="{FF2B5EF4-FFF2-40B4-BE49-F238E27FC236}">
                <a16:creationId xmlns:a16="http://schemas.microsoft.com/office/drawing/2014/main" id="{8A2DE3A2-AD53-4BE7-9961-6DEFBBF5BB84}"/>
              </a:ext>
            </a:extLst>
          </p:cNvPr>
          <p:cNvSpPr/>
          <p:nvPr/>
        </p:nvSpPr>
        <p:spPr>
          <a:xfrm>
            <a:off x="778113" y="578130"/>
            <a:ext cx="1744388" cy="830997"/>
          </a:xfrm>
          <a:prstGeom prst="rect">
            <a:avLst/>
          </a:prstGeom>
        </p:spPr>
        <p:txBody>
          <a:bodyPr wrap="none">
            <a:spAutoFit/>
          </a:bodyPr>
          <a:lstStyle/>
          <a:p>
            <a:r>
              <a:rPr lang="en-US" altLang="ko-KR" sz="48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CRUD</a:t>
            </a:r>
            <a:endParaRPr lang="ko-KR" altLang="en-US" sz="48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endParaRPr>
          </a:p>
        </p:txBody>
      </p:sp>
      <p:cxnSp>
        <p:nvCxnSpPr>
          <p:cNvPr id="10" name="직선 연결선 9">
            <a:extLst>
              <a:ext uri="{FF2B5EF4-FFF2-40B4-BE49-F238E27FC236}">
                <a16:creationId xmlns:a16="http://schemas.microsoft.com/office/drawing/2014/main" id="{1C0C02F1-5017-4501-9EEC-656A101CF9CD}"/>
              </a:ext>
            </a:extLst>
          </p:cNvPr>
          <p:cNvCxnSpPr>
            <a:cxnSpLocks/>
          </p:cNvCxnSpPr>
          <p:nvPr/>
        </p:nvCxnSpPr>
        <p:spPr>
          <a:xfrm flipH="1">
            <a:off x="11892067" y="883444"/>
            <a:ext cx="4658" cy="537518"/>
          </a:xfrm>
          <a:prstGeom prst="line">
            <a:avLst/>
          </a:prstGeom>
          <a:ln w="152400">
            <a:solidFill>
              <a:srgbClr val="5E97E1"/>
            </a:solidFill>
            <a:tailEnd type="none" w="lg" len="lg"/>
          </a:ln>
        </p:spPr>
        <p:style>
          <a:lnRef idx="1">
            <a:schemeClr val="accent1"/>
          </a:lnRef>
          <a:fillRef idx="0">
            <a:schemeClr val="accent1"/>
          </a:fillRef>
          <a:effectRef idx="0">
            <a:schemeClr val="accent1"/>
          </a:effectRef>
          <a:fontRef idx="minor">
            <a:schemeClr val="tx1"/>
          </a:fontRef>
        </p:style>
      </p:cxnSp>
      <p:sp>
        <p:nvSpPr>
          <p:cNvPr id="14" name="직사각형 13">
            <a:extLst>
              <a:ext uri="{FF2B5EF4-FFF2-40B4-BE49-F238E27FC236}">
                <a16:creationId xmlns:a16="http://schemas.microsoft.com/office/drawing/2014/main" id="{90B494D4-A43C-483E-88E0-62F3E245615B}"/>
              </a:ext>
            </a:extLst>
          </p:cNvPr>
          <p:cNvSpPr/>
          <p:nvPr/>
        </p:nvSpPr>
        <p:spPr>
          <a:xfrm>
            <a:off x="6989191" y="-1586878"/>
            <a:ext cx="4468211" cy="338554"/>
          </a:xfrm>
          <a:prstGeom prst="rect">
            <a:avLst/>
          </a:prstGeom>
        </p:spPr>
        <p:txBody>
          <a:bodyPr wrap="none">
            <a:spAutoFit/>
          </a:bodyPr>
          <a:lstStyle/>
          <a:p>
            <a:r>
              <a:rPr lang="en-US" altLang="ko-KR" sz="16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The quick brown fox jumps over the lazy dog.</a:t>
            </a:r>
            <a:endParaRPr lang="ko-KR" altLang="en-US" sz="16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endParaRPr>
          </a:p>
        </p:txBody>
      </p:sp>
      <p:grpSp>
        <p:nvGrpSpPr>
          <p:cNvPr id="15" name="그룹 14">
            <a:extLst>
              <a:ext uri="{FF2B5EF4-FFF2-40B4-BE49-F238E27FC236}">
                <a16:creationId xmlns:a16="http://schemas.microsoft.com/office/drawing/2014/main" id="{00EB52B8-E8BA-4392-912D-1240A036D91B}"/>
              </a:ext>
            </a:extLst>
          </p:cNvPr>
          <p:cNvGrpSpPr/>
          <p:nvPr/>
        </p:nvGrpSpPr>
        <p:grpSpPr>
          <a:xfrm>
            <a:off x="6506614" y="-1770056"/>
            <a:ext cx="557358" cy="584775"/>
            <a:chOff x="10301142" y="1020111"/>
            <a:chExt cx="1210672" cy="584775"/>
          </a:xfrm>
        </p:grpSpPr>
        <p:sp>
          <p:nvSpPr>
            <p:cNvPr id="16" name="직사각형 15">
              <a:extLst>
                <a:ext uri="{FF2B5EF4-FFF2-40B4-BE49-F238E27FC236}">
                  <a16:creationId xmlns:a16="http://schemas.microsoft.com/office/drawing/2014/main" id="{C4B03D53-8D8C-468F-B454-CF7BAD816DC9}"/>
                </a:ext>
              </a:extLst>
            </p:cNvPr>
            <p:cNvSpPr/>
            <p:nvPr/>
          </p:nvSpPr>
          <p:spPr>
            <a:xfrm>
              <a:off x="10301142" y="1020111"/>
              <a:ext cx="697058" cy="584775"/>
            </a:xfrm>
            <a:prstGeom prst="rect">
              <a:avLst/>
            </a:prstGeom>
          </p:spPr>
          <p:txBody>
            <a:bodyPr wrap="square">
              <a:spAutoFit/>
            </a:bodyPr>
            <a:lstStyle/>
            <a:p>
              <a:pPr algn="ctr"/>
              <a:r>
                <a:rPr lang="en-US" altLang="ko-KR" sz="3200" dirty="0">
                  <a:ln>
                    <a:solidFill>
                      <a:schemeClr val="accent1">
                        <a:shade val="50000"/>
                        <a:alpha val="0"/>
                      </a:schemeClr>
                    </a:solidFill>
                  </a:ln>
                  <a:solidFill>
                    <a:schemeClr val="bg1">
                      <a:lumMod val="50000"/>
                    </a:schemeClr>
                  </a:solidFill>
                  <a:latin typeface="10X10" panose="020D0604000000000000" pitchFamily="50" charset="-127"/>
                  <a:ea typeface="10X10" panose="020D0604000000000000" pitchFamily="50" charset="-127"/>
                </a:rPr>
                <a:t>0</a:t>
              </a:r>
              <a:endParaRPr lang="ko-KR" altLang="en-US" sz="3200" dirty="0">
                <a:ln>
                  <a:solidFill>
                    <a:schemeClr val="accent1">
                      <a:shade val="50000"/>
                      <a:alpha val="0"/>
                    </a:schemeClr>
                  </a:solidFill>
                </a:ln>
                <a:solidFill>
                  <a:schemeClr val="bg1">
                    <a:lumMod val="50000"/>
                  </a:schemeClr>
                </a:solidFill>
                <a:latin typeface="10X10" panose="020D0604000000000000" pitchFamily="50" charset="-127"/>
                <a:ea typeface="10X10" panose="020D0604000000000000" pitchFamily="50" charset="-127"/>
              </a:endParaRPr>
            </a:p>
          </p:txBody>
        </p:sp>
        <p:sp>
          <p:nvSpPr>
            <p:cNvPr id="17" name="직사각형 16">
              <a:extLst>
                <a:ext uri="{FF2B5EF4-FFF2-40B4-BE49-F238E27FC236}">
                  <a16:creationId xmlns:a16="http://schemas.microsoft.com/office/drawing/2014/main" id="{146E4EA9-1605-4F82-8D82-7683B5E321AB}"/>
                </a:ext>
              </a:extLst>
            </p:cNvPr>
            <p:cNvSpPr/>
            <p:nvPr/>
          </p:nvSpPr>
          <p:spPr>
            <a:xfrm>
              <a:off x="10814756" y="1020111"/>
              <a:ext cx="697058" cy="584775"/>
            </a:xfrm>
            <a:prstGeom prst="rect">
              <a:avLst/>
            </a:prstGeom>
          </p:spPr>
          <p:txBody>
            <a:bodyPr wrap="square">
              <a:spAutoFit/>
            </a:bodyPr>
            <a:lstStyle/>
            <a:p>
              <a:pPr algn="ctr"/>
              <a:r>
                <a:rPr lang="en-US" altLang="ko-KR" sz="3200" dirty="0">
                  <a:ln>
                    <a:solidFill>
                      <a:schemeClr val="accent1">
                        <a:shade val="50000"/>
                        <a:alpha val="0"/>
                      </a:schemeClr>
                    </a:solidFill>
                  </a:ln>
                  <a:solidFill>
                    <a:schemeClr val="bg1">
                      <a:lumMod val="50000"/>
                    </a:schemeClr>
                  </a:solidFill>
                  <a:latin typeface="10X10" panose="020D0604000000000000" pitchFamily="50" charset="-127"/>
                  <a:ea typeface="10X10" panose="020D0604000000000000" pitchFamily="50" charset="-127"/>
                </a:rPr>
                <a:t>1</a:t>
              </a:r>
              <a:endParaRPr lang="ko-KR" altLang="en-US" sz="3200" dirty="0">
                <a:ln>
                  <a:solidFill>
                    <a:schemeClr val="accent1">
                      <a:shade val="50000"/>
                      <a:alpha val="0"/>
                    </a:schemeClr>
                  </a:solidFill>
                </a:ln>
                <a:solidFill>
                  <a:schemeClr val="bg1">
                    <a:lumMod val="50000"/>
                  </a:schemeClr>
                </a:solidFill>
                <a:latin typeface="10X10" panose="020D0604000000000000" pitchFamily="50" charset="-127"/>
                <a:ea typeface="10X10" panose="020D0604000000000000" pitchFamily="50" charset="-127"/>
              </a:endParaRPr>
            </a:p>
          </p:txBody>
        </p:sp>
      </p:grpSp>
      <p:sp>
        <p:nvSpPr>
          <p:cNvPr id="11" name="TextBox 10"/>
          <p:cNvSpPr txBox="1"/>
          <p:nvPr/>
        </p:nvSpPr>
        <p:spPr>
          <a:xfrm>
            <a:off x="3175970" y="3328184"/>
            <a:ext cx="5840060" cy="1938992"/>
          </a:xfrm>
          <a:prstGeom prst="rect">
            <a:avLst/>
          </a:prstGeom>
          <a:noFill/>
        </p:spPr>
        <p:txBody>
          <a:bodyPr wrap="none" rtlCol="0">
            <a:spAutoFit/>
          </a:bodyPr>
          <a:lstStyle/>
          <a:p>
            <a:pPr>
              <a:lnSpc>
                <a:spcPct val="150000"/>
              </a:lnSpc>
            </a:pPr>
            <a:r>
              <a:rPr lang="en-US" altLang="ko-KR" sz="2000" dirty="0" smtClean="0">
                <a:solidFill>
                  <a:srgbClr val="0076C8"/>
                </a:solidFill>
                <a:latin typeface="10X10" panose="020D0604000000000000" pitchFamily="50" charset="-127"/>
                <a:ea typeface="10X10" panose="020D0604000000000000" pitchFamily="50" charset="-127"/>
              </a:rPr>
              <a:t>C</a:t>
            </a:r>
            <a:r>
              <a:rPr lang="en-US" altLang="ko-KR" sz="2000" dirty="0" smtClean="0">
                <a:latin typeface="10X10" panose="020D0604000000000000" pitchFamily="50" charset="-127"/>
                <a:ea typeface="10X10" panose="020D0604000000000000" pitchFamily="50" charset="-127"/>
              </a:rPr>
              <a:t>reate		</a:t>
            </a:r>
            <a:r>
              <a:rPr lang="ko-KR" altLang="en-US" sz="2000" dirty="0" smtClean="0">
                <a:latin typeface="10X10" panose="020D0604000000000000" pitchFamily="50" charset="-127"/>
                <a:ea typeface="10X10" panose="020D0604000000000000" pitchFamily="50" charset="-127"/>
              </a:rPr>
              <a:t>▶</a:t>
            </a:r>
            <a:r>
              <a:rPr lang="en-US" altLang="ko-KR" sz="2000" dirty="0" smtClean="0">
                <a:latin typeface="10X10" panose="020D0604000000000000" pitchFamily="50" charset="-127"/>
                <a:ea typeface="10X10" panose="020D0604000000000000" pitchFamily="50" charset="-127"/>
              </a:rPr>
              <a:t>	</a:t>
            </a:r>
            <a:r>
              <a:rPr lang="ko-KR" altLang="en-US" sz="2000" dirty="0" smtClean="0">
                <a:latin typeface="10X10" panose="020D0604000000000000" pitchFamily="50" charset="-127"/>
                <a:ea typeface="10X10" panose="020D0604000000000000" pitchFamily="50" charset="-127"/>
              </a:rPr>
              <a:t>게시물을 만들고</a:t>
            </a:r>
            <a:r>
              <a:rPr lang="en-US" altLang="ko-KR" sz="2000" dirty="0" smtClean="0">
                <a:latin typeface="10X10" panose="020D0604000000000000" pitchFamily="50" charset="-127"/>
                <a:ea typeface="10X10" panose="020D0604000000000000" pitchFamily="50" charset="-127"/>
              </a:rPr>
              <a:t>	</a:t>
            </a:r>
          </a:p>
          <a:p>
            <a:pPr>
              <a:lnSpc>
                <a:spcPct val="150000"/>
              </a:lnSpc>
            </a:pPr>
            <a:r>
              <a:rPr lang="en-US" altLang="ko-KR" sz="2000" dirty="0" smtClean="0">
                <a:solidFill>
                  <a:srgbClr val="0076C8"/>
                </a:solidFill>
                <a:latin typeface="10X10" panose="020D0604000000000000" pitchFamily="50" charset="-127"/>
                <a:ea typeface="10X10" panose="020D0604000000000000" pitchFamily="50" charset="-127"/>
              </a:rPr>
              <a:t>R</a:t>
            </a:r>
            <a:r>
              <a:rPr lang="en-US" altLang="ko-KR" sz="2000" dirty="0" smtClean="0">
                <a:latin typeface="10X10" panose="020D0604000000000000" pitchFamily="50" charset="-127"/>
                <a:ea typeface="10X10" panose="020D0604000000000000" pitchFamily="50" charset="-127"/>
              </a:rPr>
              <a:t>ead		</a:t>
            </a:r>
            <a:r>
              <a:rPr lang="ko-KR" altLang="en-US" sz="2000" dirty="0" smtClean="0">
                <a:latin typeface="10X10" panose="020D0604000000000000" pitchFamily="50" charset="-127"/>
                <a:ea typeface="10X10" panose="020D0604000000000000" pitchFamily="50" charset="-127"/>
              </a:rPr>
              <a:t>▶ </a:t>
            </a:r>
            <a:r>
              <a:rPr lang="en-US" altLang="ko-KR" sz="2000" dirty="0" smtClean="0">
                <a:latin typeface="10X10" panose="020D0604000000000000" pitchFamily="50" charset="-127"/>
                <a:ea typeface="10X10" panose="020D0604000000000000" pitchFamily="50" charset="-127"/>
              </a:rPr>
              <a:t>	</a:t>
            </a:r>
            <a:r>
              <a:rPr lang="ko-KR" altLang="en-US" sz="2000" dirty="0" smtClean="0">
                <a:latin typeface="10X10" panose="020D0604000000000000" pitchFamily="50" charset="-127"/>
                <a:ea typeface="10X10" panose="020D0604000000000000" pitchFamily="50" charset="-127"/>
              </a:rPr>
              <a:t>게시물 목록을 읽고</a:t>
            </a:r>
            <a:endParaRPr lang="en-US" altLang="ko-KR" sz="2000" dirty="0" smtClean="0">
              <a:latin typeface="10X10" panose="020D0604000000000000" pitchFamily="50" charset="-127"/>
              <a:ea typeface="10X10" panose="020D0604000000000000" pitchFamily="50" charset="-127"/>
            </a:endParaRPr>
          </a:p>
          <a:p>
            <a:pPr>
              <a:lnSpc>
                <a:spcPct val="150000"/>
              </a:lnSpc>
            </a:pPr>
            <a:r>
              <a:rPr lang="en-US" altLang="ko-KR" sz="2000" dirty="0" smtClean="0">
                <a:solidFill>
                  <a:srgbClr val="0076C8"/>
                </a:solidFill>
                <a:latin typeface="10X10" panose="020D0604000000000000" pitchFamily="50" charset="-127"/>
                <a:ea typeface="10X10" panose="020D0604000000000000" pitchFamily="50" charset="-127"/>
              </a:rPr>
              <a:t>U</a:t>
            </a:r>
            <a:r>
              <a:rPr lang="en-US" altLang="ko-KR" sz="2000" dirty="0" smtClean="0">
                <a:latin typeface="10X10" panose="020D0604000000000000" pitchFamily="50" charset="-127"/>
                <a:ea typeface="10X10" panose="020D0604000000000000" pitchFamily="50" charset="-127"/>
              </a:rPr>
              <a:t>pdate		</a:t>
            </a:r>
            <a:r>
              <a:rPr lang="ko-KR" altLang="en-US" sz="2000" dirty="0" smtClean="0">
                <a:latin typeface="10X10" panose="020D0604000000000000" pitchFamily="50" charset="-127"/>
                <a:ea typeface="10X10" panose="020D0604000000000000" pitchFamily="50" charset="-127"/>
              </a:rPr>
              <a:t>▶ </a:t>
            </a:r>
            <a:r>
              <a:rPr lang="en-US" altLang="ko-KR" sz="2000" dirty="0" smtClean="0">
                <a:latin typeface="10X10" panose="020D0604000000000000" pitchFamily="50" charset="-127"/>
                <a:ea typeface="10X10" panose="020D0604000000000000" pitchFamily="50" charset="-127"/>
              </a:rPr>
              <a:t>	</a:t>
            </a:r>
            <a:r>
              <a:rPr lang="ko-KR" altLang="en-US" sz="2000" dirty="0" smtClean="0">
                <a:latin typeface="10X10" panose="020D0604000000000000" pitchFamily="50" charset="-127"/>
                <a:ea typeface="10X10" panose="020D0604000000000000" pitchFamily="50" charset="-127"/>
              </a:rPr>
              <a:t>내가 쓴 게시물을 수정하고</a:t>
            </a:r>
            <a:endParaRPr lang="en-US" altLang="ko-KR" sz="2000" dirty="0" smtClean="0">
              <a:latin typeface="10X10" panose="020D0604000000000000" pitchFamily="50" charset="-127"/>
              <a:ea typeface="10X10" panose="020D0604000000000000" pitchFamily="50" charset="-127"/>
            </a:endParaRPr>
          </a:p>
          <a:p>
            <a:pPr>
              <a:lnSpc>
                <a:spcPct val="150000"/>
              </a:lnSpc>
            </a:pPr>
            <a:r>
              <a:rPr lang="en-US" altLang="ko-KR" sz="2000" dirty="0" smtClean="0">
                <a:solidFill>
                  <a:srgbClr val="0076C8"/>
                </a:solidFill>
                <a:latin typeface="10X10" panose="020D0604000000000000" pitchFamily="50" charset="-127"/>
                <a:ea typeface="10X10" panose="020D0604000000000000" pitchFamily="50" charset="-127"/>
              </a:rPr>
              <a:t>D</a:t>
            </a:r>
            <a:r>
              <a:rPr lang="en-US" altLang="ko-KR" sz="2000" dirty="0" smtClean="0">
                <a:latin typeface="10X10" panose="020D0604000000000000" pitchFamily="50" charset="-127"/>
                <a:ea typeface="10X10" panose="020D0604000000000000" pitchFamily="50" charset="-127"/>
              </a:rPr>
              <a:t>elete		</a:t>
            </a:r>
            <a:r>
              <a:rPr lang="ko-KR" altLang="en-US" sz="2000" dirty="0" smtClean="0">
                <a:latin typeface="10X10" panose="020D0604000000000000" pitchFamily="50" charset="-127"/>
                <a:ea typeface="10X10" panose="020D0604000000000000" pitchFamily="50" charset="-127"/>
              </a:rPr>
              <a:t>▶ </a:t>
            </a:r>
            <a:r>
              <a:rPr lang="en-US" altLang="ko-KR" sz="2000" dirty="0" smtClean="0">
                <a:latin typeface="10X10" panose="020D0604000000000000" pitchFamily="50" charset="-127"/>
                <a:ea typeface="10X10" panose="020D0604000000000000" pitchFamily="50" charset="-127"/>
              </a:rPr>
              <a:t>	</a:t>
            </a:r>
            <a:r>
              <a:rPr lang="ko-KR" altLang="en-US" sz="2000" dirty="0" smtClean="0">
                <a:latin typeface="10X10" panose="020D0604000000000000" pitchFamily="50" charset="-127"/>
                <a:ea typeface="10X10" panose="020D0604000000000000" pitchFamily="50" charset="-127"/>
              </a:rPr>
              <a:t>내가 쓴 게시물을 삭제한다 </a:t>
            </a:r>
            <a:r>
              <a:rPr lang="en-US" altLang="ko-KR" sz="2000" dirty="0" smtClean="0">
                <a:latin typeface="10X10" panose="020D0604000000000000" pitchFamily="50" charset="-127"/>
                <a:ea typeface="10X10" panose="020D0604000000000000" pitchFamily="50" charset="-127"/>
              </a:rPr>
              <a:t>!</a:t>
            </a:r>
          </a:p>
        </p:txBody>
      </p:sp>
      <p:sp>
        <p:nvSpPr>
          <p:cNvPr id="2" name="직사각형 1"/>
          <p:cNvSpPr/>
          <p:nvPr/>
        </p:nvSpPr>
        <p:spPr>
          <a:xfrm>
            <a:off x="3136042" y="2413559"/>
            <a:ext cx="5290231" cy="553998"/>
          </a:xfrm>
          <a:prstGeom prst="rect">
            <a:avLst/>
          </a:prstGeom>
        </p:spPr>
        <p:txBody>
          <a:bodyPr wrap="none">
            <a:spAutoFit/>
          </a:bodyPr>
          <a:lstStyle/>
          <a:p>
            <a:pPr algn="ctr">
              <a:lnSpc>
                <a:spcPct val="150000"/>
              </a:lnSpc>
            </a:pPr>
            <a:r>
              <a:rPr lang="en-US" altLang="ko-KR" sz="2000" b="1" dirty="0">
                <a:solidFill>
                  <a:srgbClr val="0076C8"/>
                </a:solidFill>
                <a:latin typeface="10X10" panose="020D0604000000000000" pitchFamily="50" charset="-127"/>
                <a:ea typeface="10X10" panose="020D0604000000000000" pitchFamily="50" charset="-127"/>
              </a:rPr>
              <a:t>CRUD</a:t>
            </a:r>
            <a:r>
              <a:rPr lang="ko-KR" altLang="en-US" sz="2000" b="1" dirty="0">
                <a:latin typeface="10X10" panose="020D0604000000000000" pitchFamily="50" charset="-127"/>
                <a:ea typeface="10X10" panose="020D0604000000000000" pitchFamily="50" charset="-127"/>
              </a:rPr>
              <a:t>란 무엇일까요</a:t>
            </a:r>
            <a:r>
              <a:rPr lang="en-US" altLang="ko-KR" sz="2000" b="1" dirty="0" smtClean="0">
                <a:latin typeface="10X10" panose="020D0604000000000000" pitchFamily="50" charset="-127"/>
                <a:ea typeface="10X10" panose="020D0604000000000000" pitchFamily="50" charset="-127"/>
              </a:rPr>
              <a:t>? = </a:t>
            </a:r>
            <a:r>
              <a:rPr lang="ko-KR" altLang="en-US" sz="2000" b="1" dirty="0" smtClean="0">
                <a:latin typeface="10X10" panose="020D0604000000000000" pitchFamily="50" charset="-127"/>
                <a:ea typeface="10X10" panose="020D0604000000000000" pitchFamily="50" charset="-127"/>
              </a:rPr>
              <a:t>사실상 게시판의 모든 기능</a:t>
            </a:r>
            <a:endParaRPr lang="en-US" altLang="ko-KR" sz="2000" b="1" dirty="0">
              <a:latin typeface="10X10" panose="020D0604000000000000" pitchFamily="50" charset="-127"/>
              <a:ea typeface="10X10" panose="020D0604000000000000" pitchFamily="50" charset="-127"/>
            </a:endParaRPr>
          </a:p>
        </p:txBody>
      </p:sp>
    </p:spTree>
    <p:extLst>
      <p:ext uri="{BB962C8B-B14F-4D97-AF65-F5344CB8AC3E}">
        <p14:creationId xmlns:p14="http://schemas.microsoft.com/office/powerpoint/2010/main" val="113420592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687216-9C76-4F29-934C-F430DF40C5FA}"/>
              </a:ext>
            </a:extLst>
          </p:cNvPr>
          <p:cNvSpPr txBox="1"/>
          <p:nvPr/>
        </p:nvSpPr>
        <p:spPr>
          <a:xfrm>
            <a:off x="108999" y="578130"/>
            <a:ext cx="590226" cy="830997"/>
          </a:xfrm>
          <a:prstGeom prst="rect">
            <a:avLst/>
          </a:prstGeom>
          <a:noFill/>
        </p:spPr>
        <p:txBody>
          <a:bodyPr wrap="none" rtlCol="0">
            <a:spAutoFit/>
          </a:bodyPr>
          <a:lstStyle/>
          <a:p>
            <a:r>
              <a:rPr lang="en-US" altLang="ko-KR" sz="48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1</a:t>
            </a:r>
            <a:r>
              <a:rPr lang="en-US" altLang="ko-KR" sz="48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a:t>
            </a:r>
            <a:endParaRPr lang="ko-KR" altLang="en-US" sz="48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endParaRPr>
          </a:p>
        </p:txBody>
      </p:sp>
      <p:cxnSp>
        <p:nvCxnSpPr>
          <p:cNvPr id="7" name="직선 연결선 6">
            <a:extLst>
              <a:ext uri="{FF2B5EF4-FFF2-40B4-BE49-F238E27FC236}">
                <a16:creationId xmlns:a16="http://schemas.microsoft.com/office/drawing/2014/main" id="{106B2A86-44CB-49BC-BDB2-D10827C1B20C}"/>
              </a:ext>
            </a:extLst>
          </p:cNvPr>
          <p:cNvCxnSpPr>
            <a:cxnSpLocks/>
          </p:cNvCxnSpPr>
          <p:nvPr/>
        </p:nvCxnSpPr>
        <p:spPr>
          <a:xfrm>
            <a:off x="0" y="1409700"/>
            <a:ext cx="11964988" cy="0"/>
          </a:xfrm>
          <a:prstGeom prst="line">
            <a:avLst/>
          </a:prstGeom>
          <a:ln w="22225">
            <a:solidFill>
              <a:srgbClr val="5E97E1"/>
            </a:solidFill>
            <a:tailEnd type="none" w="lg" len="lg"/>
          </a:ln>
        </p:spPr>
        <p:style>
          <a:lnRef idx="1">
            <a:schemeClr val="accent1"/>
          </a:lnRef>
          <a:fillRef idx="0">
            <a:schemeClr val="accent1"/>
          </a:fillRef>
          <a:effectRef idx="0">
            <a:schemeClr val="accent1"/>
          </a:effectRef>
          <a:fontRef idx="minor">
            <a:schemeClr val="tx1"/>
          </a:fontRef>
        </p:style>
      </p:cxnSp>
      <p:sp>
        <p:nvSpPr>
          <p:cNvPr id="8" name="직사각형 7">
            <a:extLst>
              <a:ext uri="{FF2B5EF4-FFF2-40B4-BE49-F238E27FC236}">
                <a16:creationId xmlns:a16="http://schemas.microsoft.com/office/drawing/2014/main" id="{7F54E38F-9565-44C2-95EB-B56A5E7E1804}"/>
              </a:ext>
            </a:extLst>
          </p:cNvPr>
          <p:cNvSpPr/>
          <p:nvPr/>
        </p:nvSpPr>
        <p:spPr>
          <a:xfrm>
            <a:off x="140610" y="377190"/>
            <a:ext cx="1186543" cy="276999"/>
          </a:xfrm>
          <a:prstGeom prst="rect">
            <a:avLst/>
          </a:prstGeom>
        </p:spPr>
        <p:txBody>
          <a:bodyPr wrap="none">
            <a:spAutoFit/>
          </a:bodyPr>
          <a:lstStyle/>
          <a:p>
            <a:r>
              <a:rPr lang="ko-KR" altLang="en-US" sz="12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대망의 </a:t>
            </a:r>
            <a:r>
              <a:rPr lang="en-US" altLang="ko-KR" sz="12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CR </a:t>
            </a:r>
            <a:r>
              <a:rPr lang="ko-KR" altLang="en-US" sz="12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세션</a:t>
            </a:r>
            <a:endParaRPr lang="ko-KR" altLang="en-US" sz="12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endParaRPr>
          </a:p>
        </p:txBody>
      </p:sp>
      <p:sp>
        <p:nvSpPr>
          <p:cNvPr id="9" name="직사각형 8">
            <a:extLst>
              <a:ext uri="{FF2B5EF4-FFF2-40B4-BE49-F238E27FC236}">
                <a16:creationId xmlns:a16="http://schemas.microsoft.com/office/drawing/2014/main" id="{8A2DE3A2-AD53-4BE7-9961-6DEFBBF5BB84}"/>
              </a:ext>
            </a:extLst>
          </p:cNvPr>
          <p:cNvSpPr/>
          <p:nvPr/>
        </p:nvSpPr>
        <p:spPr>
          <a:xfrm>
            <a:off x="778113" y="578130"/>
            <a:ext cx="1946367" cy="830997"/>
          </a:xfrm>
          <a:prstGeom prst="rect">
            <a:avLst/>
          </a:prstGeom>
        </p:spPr>
        <p:txBody>
          <a:bodyPr wrap="none">
            <a:spAutoFit/>
          </a:bodyPr>
          <a:lstStyle/>
          <a:p>
            <a:r>
              <a:rPr lang="en-US" altLang="ko-KR" sz="48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Model</a:t>
            </a:r>
            <a:endParaRPr lang="ko-KR" altLang="en-US" sz="48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endParaRPr>
          </a:p>
        </p:txBody>
      </p:sp>
      <p:cxnSp>
        <p:nvCxnSpPr>
          <p:cNvPr id="10" name="직선 연결선 9">
            <a:extLst>
              <a:ext uri="{FF2B5EF4-FFF2-40B4-BE49-F238E27FC236}">
                <a16:creationId xmlns:a16="http://schemas.microsoft.com/office/drawing/2014/main" id="{1C0C02F1-5017-4501-9EEC-656A101CF9CD}"/>
              </a:ext>
            </a:extLst>
          </p:cNvPr>
          <p:cNvCxnSpPr>
            <a:cxnSpLocks/>
          </p:cNvCxnSpPr>
          <p:nvPr/>
        </p:nvCxnSpPr>
        <p:spPr>
          <a:xfrm flipH="1">
            <a:off x="11892067" y="883444"/>
            <a:ext cx="4658" cy="537518"/>
          </a:xfrm>
          <a:prstGeom prst="line">
            <a:avLst/>
          </a:prstGeom>
          <a:ln w="152400">
            <a:solidFill>
              <a:srgbClr val="5E97E1"/>
            </a:solidFill>
            <a:tailEnd type="none" w="lg" len="lg"/>
          </a:ln>
        </p:spPr>
        <p:style>
          <a:lnRef idx="1">
            <a:schemeClr val="accent1"/>
          </a:lnRef>
          <a:fillRef idx="0">
            <a:schemeClr val="accent1"/>
          </a:fillRef>
          <a:effectRef idx="0">
            <a:schemeClr val="accent1"/>
          </a:effectRef>
          <a:fontRef idx="minor">
            <a:schemeClr val="tx1"/>
          </a:fontRef>
        </p:style>
      </p:cxnSp>
      <p:sp>
        <p:nvSpPr>
          <p:cNvPr id="14" name="직사각형 13">
            <a:extLst>
              <a:ext uri="{FF2B5EF4-FFF2-40B4-BE49-F238E27FC236}">
                <a16:creationId xmlns:a16="http://schemas.microsoft.com/office/drawing/2014/main" id="{90B494D4-A43C-483E-88E0-62F3E245615B}"/>
              </a:ext>
            </a:extLst>
          </p:cNvPr>
          <p:cNvSpPr/>
          <p:nvPr/>
        </p:nvSpPr>
        <p:spPr>
          <a:xfrm>
            <a:off x="6989191" y="-1586878"/>
            <a:ext cx="4468211" cy="338554"/>
          </a:xfrm>
          <a:prstGeom prst="rect">
            <a:avLst/>
          </a:prstGeom>
        </p:spPr>
        <p:txBody>
          <a:bodyPr wrap="none">
            <a:spAutoFit/>
          </a:bodyPr>
          <a:lstStyle/>
          <a:p>
            <a:r>
              <a:rPr lang="en-US" altLang="ko-KR" sz="16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The quick brown fox jumps over the lazy dog.</a:t>
            </a:r>
            <a:endParaRPr lang="ko-KR" altLang="en-US" sz="16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endParaRPr>
          </a:p>
        </p:txBody>
      </p:sp>
      <p:grpSp>
        <p:nvGrpSpPr>
          <p:cNvPr id="15" name="그룹 14">
            <a:extLst>
              <a:ext uri="{FF2B5EF4-FFF2-40B4-BE49-F238E27FC236}">
                <a16:creationId xmlns:a16="http://schemas.microsoft.com/office/drawing/2014/main" id="{00EB52B8-E8BA-4392-912D-1240A036D91B}"/>
              </a:ext>
            </a:extLst>
          </p:cNvPr>
          <p:cNvGrpSpPr/>
          <p:nvPr/>
        </p:nvGrpSpPr>
        <p:grpSpPr>
          <a:xfrm>
            <a:off x="6506614" y="-1770056"/>
            <a:ext cx="557358" cy="584775"/>
            <a:chOff x="10301142" y="1020111"/>
            <a:chExt cx="1210672" cy="584775"/>
          </a:xfrm>
        </p:grpSpPr>
        <p:sp>
          <p:nvSpPr>
            <p:cNvPr id="16" name="직사각형 15">
              <a:extLst>
                <a:ext uri="{FF2B5EF4-FFF2-40B4-BE49-F238E27FC236}">
                  <a16:creationId xmlns:a16="http://schemas.microsoft.com/office/drawing/2014/main" id="{C4B03D53-8D8C-468F-B454-CF7BAD816DC9}"/>
                </a:ext>
              </a:extLst>
            </p:cNvPr>
            <p:cNvSpPr/>
            <p:nvPr/>
          </p:nvSpPr>
          <p:spPr>
            <a:xfrm>
              <a:off x="10301142" y="1020111"/>
              <a:ext cx="697058" cy="584775"/>
            </a:xfrm>
            <a:prstGeom prst="rect">
              <a:avLst/>
            </a:prstGeom>
          </p:spPr>
          <p:txBody>
            <a:bodyPr wrap="square">
              <a:spAutoFit/>
            </a:bodyPr>
            <a:lstStyle/>
            <a:p>
              <a:pPr algn="ctr"/>
              <a:r>
                <a:rPr lang="en-US" altLang="ko-KR" sz="3200" dirty="0">
                  <a:ln>
                    <a:solidFill>
                      <a:schemeClr val="accent1">
                        <a:shade val="50000"/>
                        <a:alpha val="0"/>
                      </a:schemeClr>
                    </a:solidFill>
                  </a:ln>
                  <a:solidFill>
                    <a:schemeClr val="bg1">
                      <a:lumMod val="50000"/>
                    </a:schemeClr>
                  </a:solidFill>
                  <a:latin typeface="10X10" panose="020D0604000000000000" pitchFamily="50" charset="-127"/>
                  <a:ea typeface="10X10" panose="020D0604000000000000" pitchFamily="50" charset="-127"/>
                </a:rPr>
                <a:t>0</a:t>
              </a:r>
              <a:endParaRPr lang="ko-KR" altLang="en-US" sz="3200" dirty="0">
                <a:ln>
                  <a:solidFill>
                    <a:schemeClr val="accent1">
                      <a:shade val="50000"/>
                      <a:alpha val="0"/>
                    </a:schemeClr>
                  </a:solidFill>
                </a:ln>
                <a:solidFill>
                  <a:schemeClr val="bg1">
                    <a:lumMod val="50000"/>
                  </a:schemeClr>
                </a:solidFill>
                <a:latin typeface="10X10" panose="020D0604000000000000" pitchFamily="50" charset="-127"/>
                <a:ea typeface="10X10" panose="020D0604000000000000" pitchFamily="50" charset="-127"/>
              </a:endParaRPr>
            </a:p>
          </p:txBody>
        </p:sp>
        <p:sp>
          <p:nvSpPr>
            <p:cNvPr id="17" name="직사각형 16">
              <a:extLst>
                <a:ext uri="{FF2B5EF4-FFF2-40B4-BE49-F238E27FC236}">
                  <a16:creationId xmlns:a16="http://schemas.microsoft.com/office/drawing/2014/main" id="{146E4EA9-1605-4F82-8D82-7683B5E321AB}"/>
                </a:ext>
              </a:extLst>
            </p:cNvPr>
            <p:cNvSpPr/>
            <p:nvPr/>
          </p:nvSpPr>
          <p:spPr>
            <a:xfrm>
              <a:off x="10814756" y="1020111"/>
              <a:ext cx="697058" cy="584775"/>
            </a:xfrm>
            <a:prstGeom prst="rect">
              <a:avLst/>
            </a:prstGeom>
          </p:spPr>
          <p:txBody>
            <a:bodyPr wrap="square">
              <a:spAutoFit/>
            </a:bodyPr>
            <a:lstStyle/>
            <a:p>
              <a:pPr algn="ctr"/>
              <a:r>
                <a:rPr lang="en-US" altLang="ko-KR" sz="3200" dirty="0">
                  <a:ln>
                    <a:solidFill>
                      <a:schemeClr val="accent1">
                        <a:shade val="50000"/>
                        <a:alpha val="0"/>
                      </a:schemeClr>
                    </a:solidFill>
                  </a:ln>
                  <a:solidFill>
                    <a:schemeClr val="bg1">
                      <a:lumMod val="50000"/>
                    </a:schemeClr>
                  </a:solidFill>
                  <a:latin typeface="10X10" panose="020D0604000000000000" pitchFamily="50" charset="-127"/>
                  <a:ea typeface="10X10" panose="020D0604000000000000" pitchFamily="50" charset="-127"/>
                </a:rPr>
                <a:t>1</a:t>
              </a:r>
              <a:endParaRPr lang="ko-KR" altLang="en-US" sz="3200" dirty="0">
                <a:ln>
                  <a:solidFill>
                    <a:schemeClr val="accent1">
                      <a:shade val="50000"/>
                      <a:alpha val="0"/>
                    </a:schemeClr>
                  </a:solidFill>
                </a:ln>
                <a:solidFill>
                  <a:schemeClr val="bg1">
                    <a:lumMod val="50000"/>
                  </a:schemeClr>
                </a:solidFill>
                <a:latin typeface="10X10" panose="020D0604000000000000" pitchFamily="50" charset="-127"/>
                <a:ea typeface="10X10" panose="020D0604000000000000" pitchFamily="50" charset="-127"/>
              </a:endParaRPr>
            </a:p>
          </p:txBody>
        </p:sp>
      </p:grpSp>
      <p:sp>
        <p:nvSpPr>
          <p:cNvPr id="19" name="타원 18">
            <a:extLst>
              <a:ext uri="{FF2B5EF4-FFF2-40B4-BE49-F238E27FC236}">
                <a16:creationId xmlns:a16="http://schemas.microsoft.com/office/drawing/2014/main" id="{C2A0BF4E-1012-4B44-988D-C6DF1ED6A8F7}"/>
              </a:ext>
            </a:extLst>
          </p:cNvPr>
          <p:cNvSpPr/>
          <p:nvPr/>
        </p:nvSpPr>
        <p:spPr>
          <a:xfrm>
            <a:off x="1903927" y="2667113"/>
            <a:ext cx="2198688" cy="2198688"/>
          </a:xfrm>
          <a:prstGeom prst="ellipse">
            <a:avLst/>
          </a:prstGeom>
          <a:solidFill>
            <a:srgbClr val="FFDD74"/>
          </a:solidFill>
          <a:ln w="317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
        <p:nvSpPr>
          <p:cNvPr id="20" name="직사각형 19">
            <a:extLst>
              <a:ext uri="{FF2B5EF4-FFF2-40B4-BE49-F238E27FC236}">
                <a16:creationId xmlns:a16="http://schemas.microsoft.com/office/drawing/2014/main" id="{C64275D6-6EA1-4964-9130-2A23F8D5F82E}"/>
              </a:ext>
            </a:extLst>
          </p:cNvPr>
          <p:cNvSpPr/>
          <p:nvPr/>
        </p:nvSpPr>
        <p:spPr>
          <a:xfrm>
            <a:off x="2031379" y="3653223"/>
            <a:ext cx="1943782" cy="830997"/>
          </a:xfrm>
          <a:prstGeom prst="rect">
            <a:avLst/>
          </a:prstGeom>
          <a:noFill/>
        </p:spPr>
        <p:txBody>
          <a:bodyPr wrap="square" rtlCol="0">
            <a:spAutoFit/>
          </a:bodyPr>
          <a:lstStyle/>
          <a:p>
            <a:pPr algn="ctr"/>
            <a:r>
              <a:rPr lang="en-US" altLang="ko-KR" sz="16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Model</a:t>
            </a:r>
          </a:p>
          <a:p>
            <a:pPr algn="ctr"/>
            <a:r>
              <a:rPr lang="ko-KR" altLang="en-US" sz="1600" spc="-12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데이터를 다루는 녀석</a:t>
            </a:r>
            <a:endParaRPr lang="en-US" altLang="ko-KR" sz="1600" spc="-12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endParaRPr>
          </a:p>
          <a:p>
            <a:pPr algn="ctr"/>
            <a:r>
              <a:rPr lang="en-US" altLang="ko-KR" sz="1600" spc="-120" dirty="0" smtClean="0">
                <a:ln>
                  <a:solidFill>
                    <a:schemeClr val="accent1">
                      <a:shade val="50000"/>
                      <a:alpha val="0"/>
                    </a:schemeClr>
                  </a:solidFill>
                </a:ln>
                <a:solidFill>
                  <a:schemeClr val="bg1"/>
                </a:solidFill>
                <a:latin typeface="10X10" panose="020D0604000000000000" pitchFamily="50" charset="-127"/>
                <a:ea typeface="10X10" panose="020D0604000000000000" pitchFamily="50" charset="-127"/>
              </a:rPr>
              <a:t>= </a:t>
            </a:r>
            <a:r>
              <a:rPr lang="ko-KR" altLang="en-US" sz="1600" spc="-120" dirty="0" smtClean="0">
                <a:ln>
                  <a:solidFill>
                    <a:schemeClr val="accent1">
                      <a:shade val="50000"/>
                      <a:alpha val="0"/>
                    </a:schemeClr>
                  </a:solidFill>
                </a:ln>
                <a:solidFill>
                  <a:schemeClr val="bg1"/>
                </a:solidFill>
                <a:latin typeface="10X10" panose="020D0604000000000000" pitchFamily="50" charset="-127"/>
                <a:ea typeface="10X10" panose="020D0604000000000000" pitchFamily="50" charset="-127"/>
              </a:rPr>
              <a:t>요리사</a:t>
            </a:r>
            <a:endParaRPr lang="ko-KR" altLang="en-US" sz="1600" spc="-120" dirty="0">
              <a:ln>
                <a:solidFill>
                  <a:schemeClr val="accent1">
                    <a:shade val="50000"/>
                    <a:alpha val="0"/>
                  </a:schemeClr>
                </a:solidFill>
              </a:ln>
              <a:solidFill>
                <a:schemeClr val="bg1"/>
              </a:solidFill>
              <a:latin typeface="10X10" panose="020D0604000000000000" pitchFamily="50" charset="-127"/>
              <a:ea typeface="10X10" panose="020D0604000000000000" pitchFamily="50" charset="-127"/>
            </a:endParaRPr>
          </a:p>
        </p:txBody>
      </p:sp>
      <p:pic>
        <p:nvPicPr>
          <p:cNvPr id="21" name="그림 2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37661" y="2922005"/>
            <a:ext cx="720000" cy="720000"/>
          </a:xfrm>
          <a:prstGeom prst="rect">
            <a:avLst/>
          </a:prstGeom>
        </p:spPr>
      </p:pic>
      <p:grpSp>
        <p:nvGrpSpPr>
          <p:cNvPr id="22" name="그룹 21"/>
          <p:cNvGrpSpPr/>
          <p:nvPr/>
        </p:nvGrpSpPr>
        <p:grpSpPr>
          <a:xfrm>
            <a:off x="320040" y="5412740"/>
            <a:ext cx="827681" cy="1014185"/>
            <a:chOff x="521244" y="4824912"/>
            <a:chExt cx="827681" cy="1014185"/>
          </a:xfrm>
        </p:grpSpPr>
        <p:pic>
          <p:nvPicPr>
            <p:cNvPr id="23" name="그림 22"/>
            <p:cNvPicPr>
              <a:picLocks noChangeAspect="1"/>
            </p:cNvPicPr>
            <p:nvPr/>
          </p:nvPicPr>
          <p:blipFill rotWithShape="1">
            <a:blip r:embed="rId3">
              <a:extLst>
                <a:ext uri="{28A0092B-C50C-407E-A947-70E740481C1C}">
                  <a14:useLocalDpi xmlns:a14="http://schemas.microsoft.com/office/drawing/2010/main" val="0"/>
                </a:ext>
              </a:extLst>
            </a:blip>
            <a:srcRect l="20886" r="21368"/>
            <a:stretch/>
          </p:blipFill>
          <p:spPr>
            <a:xfrm>
              <a:off x="521244" y="4824912"/>
              <a:ext cx="545311" cy="944321"/>
            </a:xfrm>
            <a:prstGeom prst="rect">
              <a:avLst/>
            </a:prstGeom>
          </p:spPr>
        </p:pic>
        <p:pic>
          <p:nvPicPr>
            <p:cNvPr id="24" name="그림 23"/>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807475" y="5297647"/>
              <a:ext cx="541450" cy="541450"/>
            </a:xfrm>
            <a:prstGeom prst="rect">
              <a:avLst/>
            </a:prstGeom>
          </p:spPr>
        </p:pic>
      </p:grpSp>
      <p:sp>
        <p:nvSpPr>
          <p:cNvPr id="25" name="직사각형 24">
            <a:extLst>
              <a:ext uri="{FF2B5EF4-FFF2-40B4-BE49-F238E27FC236}">
                <a16:creationId xmlns:a16="http://schemas.microsoft.com/office/drawing/2014/main" id="{C64275D6-6EA1-4964-9130-2A23F8D5F82E}"/>
              </a:ext>
            </a:extLst>
          </p:cNvPr>
          <p:cNvSpPr/>
          <p:nvPr/>
        </p:nvSpPr>
        <p:spPr>
          <a:xfrm>
            <a:off x="1174545" y="5595928"/>
            <a:ext cx="1943782" cy="830997"/>
          </a:xfrm>
          <a:prstGeom prst="rect">
            <a:avLst/>
          </a:prstGeom>
          <a:noFill/>
        </p:spPr>
        <p:txBody>
          <a:bodyPr wrap="square" rtlCol="0">
            <a:spAutoFit/>
          </a:bodyPr>
          <a:lstStyle/>
          <a:p>
            <a:r>
              <a:rPr lang="en-US" altLang="ko-KR" sz="16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Database</a:t>
            </a:r>
          </a:p>
          <a:p>
            <a:r>
              <a:rPr lang="ko-KR" altLang="en-US" sz="1600" spc="-12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데이터가 담긴 곳</a:t>
            </a:r>
            <a:endParaRPr lang="en-US" altLang="ko-KR" sz="1600" spc="-12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endParaRPr>
          </a:p>
          <a:p>
            <a:r>
              <a:rPr lang="en-US" altLang="ko-KR" sz="1600" spc="-120" dirty="0" smtClean="0">
                <a:ln>
                  <a:solidFill>
                    <a:schemeClr val="accent1">
                      <a:shade val="50000"/>
                      <a:alpha val="0"/>
                    </a:schemeClr>
                  </a:solidFill>
                </a:ln>
                <a:solidFill>
                  <a:srgbClr val="FFDD74"/>
                </a:solidFill>
                <a:latin typeface="10X10" panose="020D0604000000000000" pitchFamily="50" charset="-127"/>
                <a:ea typeface="10X10" panose="020D0604000000000000" pitchFamily="50" charset="-127"/>
              </a:rPr>
              <a:t>= </a:t>
            </a:r>
            <a:r>
              <a:rPr lang="ko-KR" altLang="en-US" sz="1600" spc="-120" dirty="0" smtClean="0">
                <a:ln>
                  <a:solidFill>
                    <a:schemeClr val="accent1">
                      <a:shade val="50000"/>
                      <a:alpha val="0"/>
                    </a:schemeClr>
                  </a:solidFill>
                </a:ln>
                <a:solidFill>
                  <a:srgbClr val="FFDD74"/>
                </a:solidFill>
                <a:latin typeface="10X10" panose="020D0604000000000000" pitchFamily="50" charset="-127"/>
                <a:ea typeface="10X10" panose="020D0604000000000000" pitchFamily="50" charset="-127"/>
              </a:rPr>
              <a:t>재료가 담긴 냉장고</a:t>
            </a:r>
            <a:endParaRPr lang="en-US" altLang="ko-KR" sz="1600" spc="-120" dirty="0" smtClean="0">
              <a:ln>
                <a:solidFill>
                  <a:schemeClr val="accent1">
                    <a:shade val="50000"/>
                    <a:alpha val="0"/>
                  </a:schemeClr>
                </a:solidFill>
              </a:ln>
              <a:solidFill>
                <a:srgbClr val="FFDD74"/>
              </a:solidFill>
              <a:latin typeface="10X10" panose="020D0604000000000000" pitchFamily="50" charset="-127"/>
              <a:ea typeface="10X10" panose="020D0604000000000000" pitchFamily="50" charset="-127"/>
            </a:endParaRPr>
          </a:p>
        </p:txBody>
      </p:sp>
      <p:cxnSp>
        <p:nvCxnSpPr>
          <p:cNvPr id="26" name="직선 연결선 25"/>
          <p:cNvCxnSpPr>
            <a:endCxn id="29" idx="2"/>
          </p:cNvCxnSpPr>
          <p:nvPr/>
        </p:nvCxnSpPr>
        <p:spPr>
          <a:xfrm>
            <a:off x="4102615" y="3766457"/>
            <a:ext cx="3986770"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7" name="타원 26">
            <a:extLst>
              <a:ext uri="{FF2B5EF4-FFF2-40B4-BE49-F238E27FC236}">
                <a16:creationId xmlns:a16="http://schemas.microsoft.com/office/drawing/2014/main" id="{C2A0BF4E-1012-4B44-988D-C6DF1ED6A8F7}"/>
              </a:ext>
            </a:extLst>
          </p:cNvPr>
          <p:cNvSpPr/>
          <p:nvPr/>
        </p:nvSpPr>
        <p:spPr>
          <a:xfrm>
            <a:off x="4996656" y="2667113"/>
            <a:ext cx="2198688" cy="2198688"/>
          </a:xfrm>
          <a:prstGeom prst="ellipse">
            <a:avLst/>
          </a:prstGeom>
          <a:solidFill>
            <a:srgbClr val="FAFAFA"/>
          </a:solidFill>
          <a:ln w="317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
        <p:nvSpPr>
          <p:cNvPr id="28" name="직사각형 27">
            <a:extLst>
              <a:ext uri="{FF2B5EF4-FFF2-40B4-BE49-F238E27FC236}">
                <a16:creationId xmlns:a16="http://schemas.microsoft.com/office/drawing/2014/main" id="{C64275D6-6EA1-4964-9130-2A23F8D5F82E}"/>
              </a:ext>
            </a:extLst>
          </p:cNvPr>
          <p:cNvSpPr/>
          <p:nvPr/>
        </p:nvSpPr>
        <p:spPr>
          <a:xfrm>
            <a:off x="5128122" y="3653223"/>
            <a:ext cx="1943782" cy="830997"/>
          </a:xfrm>
          <a:prstGeom prst="rect">
            <a:avLst/>
          </a:prstGeom>
          <a:noFill/>
        </p:spPr>
        <p:txBody>
          <a:bodyPr wrap="square" rtlCol="0">
            <a:spAutoFit/>
          </a:bodyPr>
          <a:lstStyle/>
          <a:p>
            <a:pPr algn="ctr"/>
            <a:r>
              <a:rPr lang="en-US" altLang="ko-KR" sz="16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Template</a:t>
            </a:r>
          </a:p>
          <a:p>
            <a:pPr algn="ctr"/>
            <a:r>
              <a:rPr lang="ko-KR" altLang="en-US" sz="1600" spc="-12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고객님께 보여줄 결과물</a:t>
            </a:r>
            <a:endParaRPr lang="en-US" altLang="ko-KR" sz="1600" spc="-12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endParaRPr>
          </a:p>
          <a:p>
            <a:pPr algn="ctr"/>
            <a:r>
              <a:rPr lang="en-US" altLang="ko-KR" sz="1600" spc="-120" dirty="0" smtClean="0">
                <a:ln>
                  <a:solidFill>
                    <a:schemeClr val="accent1">
                      <a:shade val="50000"/>
                      <a:alpha val="0"/>
                    </a:schemeClr>
                  </a:solidFill>
                </a:ln>
                <a:solidFill>
                  <a:srgbClr val="FFDD74"/>
                </a:solidFill>
                <a:latin typeface="10X10" panose="020D0604000000000000" pitchFamily="50" charset="-127"/>
                <a:ea typeface="10X10" panose="020D0604000000000000" pitchFamily="50" charset="-127"/>
              </a:rPr>
              <a:t>=</a:t>
            </a:r>
            <a:r>
              <a:rPr lang="ko-KR" altLang="en-US" sz="1600" spc="-120" dirty="0">
                <a:ln>
                  <a:solidFill>
                    <a:schemeClr val="accent1">
                      <a:shade val="50000"/>
                      <a:alpha val="0"/>
                    </a:schemeClr>
                  </a:solidFill>
                </a:ln>
                <a:solidFill>
                  <a:srgbClr val="FFDD74"/>
                </a:solidFill>
                <a:latin typeface="10X10" panose="020D0604000000000000" pitchFamily="50" charset="-127"/>
                <a:ea typeface="10X10" panose="020D0604000000000000" pitchFamily="50" charset="-127"/>
              </a:rPr>
              <a:t> </a:t>
            </a:r>
            <a:r>
              <a:rPr lang="ko-KR" altLang="en-US" sz="1600" spc="-120" dirty="0" smtClean="0">
                <a:ln>
                  <a:solidFill>
                    <a:schemeClr val="accent1">
                      <a:shade val="50000"/>
                      <a:alpha val="0"/>
                    </a:schemeClr>
                  </a:solidFill>
                </a:ln>
                <a:solidFill>
                  <a:srgbClr val="FFDD74"/>
                </a:solidFill>
                <a:latin typeface="10X10" panose="020D0604000000000000" pitchFamily="50" charset="-127"/>
                <a:ea typeface="10X10" panose="020D0604000000000000" pitchFamily="50" charset="-127"/>
              </a:rPr>
              <a:t>요리</a:t>
            </a:r>
            <a:endParaRPr lang="ko-KR" altLang="en-US" sz="1600" spc="-120" dirty="0">
              <a:ln>
                <a:solidFill>
                  <a:schemeClr val="accent1">
                    <a:shade val="50000"/>
                    <a:alpha val="0"/>
                  </a:schemeClr>
                </a:solidFill>
              </a:ln>
              <a:solidFill>
                <a:srgbClr val="FFDD74"/>
              </a:solidFill>
              <a:latin typeface="10X10" panose="020D0604000000000000" pitchFamily="50" charset="-127"/>
              <a:ea typeface="10X10" panose="020D0604000000000000" pitchFamily="50" charset="-127"/>
            </a:endParaRPr>
          </a:p>
        </p:txBody>
      </p:sp>
      <p:sp>
        <p:nvSpPr>
          <p:cNvPr id="29" name="타원 28">
            <a:extLst>
              <a:ext uri="{FF2B5EF4-FFF2-40B4-BE49-F238E27FC236}">
                <a16:creationId xmlns:a16="http://schemas.microsoft.com/office/drawing/2014/main" id="{C2A0BF4E-1012-4B44-988D-C6DF1ED6A8F7}"/>
              </a:ext>
            </a:extLst>
          </p:cNvPr>
          <p:cNvSpPr/>
          <p:nvPr/>
        </p:nvSpPr>
        <p:spPr>
          <a:xfrm>
            <a:off x="8089385" y="2667113"/>
            <a:ext cx="2198688" cy="2198688"/>
          </a:xfrm>
          <a:prstGeom prst="ellipse">
            <a:avLst/>
          </a:prstGeom>
          <a:solidFill>
            <a:srgbClr val="FAFAFA"/>
          </a:solidFill>
          <a:ln w="317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
        <p:nvSpPr>
          <p:cNvPr id="30" name="직사각형 29">
            <a:extLst>
              <a:ext uri="{FF2B5EF4-FFF2-40B4-BE49-F238E27FC236}">
                <a16:creationId xmlns:a16="http://schemas.microsoft.com/office/drawing/2014/main" id="{C64275D6-6EA1-4964-9130-2A23F8D5F82E}"/>
              </a:ext>
            </a:extLst>
          </p:cNvPr>
          <p:cNvSpPr/>
          <p:nvPr/>
        </p:nvSpPr>
        <p:spPr>
          <a:xfrm>
            <a:off x="8216838" y="3653223"/>
            <a:ext cx="1943782" cy="1077218"/>
          </a:xfrm>
          <a:prstGeom prst="rect">
            <a:avLst/>
          </a:prstGeom>
          <a:noFill/>
        </p:spPr>
        <p:txBody>
          <a:bodyPr wrap="square" rtlCol="0">
            <a:spAutoFit/>
          </a:bodyPr>
          <a:lstStyle/>
          <a:p>
            <a:pPr algn="ctr"/>
            <a:r>
              <a:rPr lang="en-US" altLang="ko-KR" sz="16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View</a:t>
            </a:r>
          </a:p>
          <a:p>
            <a:pPr algn="ctr"/>
            <a:r>
              <a:rPr lang="ko-KR" altLang="en-US" sz="1600" spc="-12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고객님께 요청을</a:t>
            </a:r>
            <a:endParaRPr lang="en-US" altLang="ko-KR" sz="1600" spc="-12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endParaRPr>
          </a:p>
          <a:p>
            <a:pPr algn="ctr"/>
            <a:r>
              <a:rPr lang="ko-KR" altLang="en-US" sz="1600" spc="-12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처리하는 부분</a:t>
            </a:r>
            <a:endParaRPr lang="en-US" altLang="ko-KR" sz="1600" spc="-12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endParaRPr>
          </a:p>
          <a:p>
            <a:pPr algn="ctr"/>
            <a:r>
              <a:rPr lang="en-US" altLang="ko-KR" sz="1600" spc="-120" dirty="0" smtClean="0">
                <a:ln>
                  <a:solidFill>
                    <a:schemeClr val="accent1">
                      <a:shade val="50000"/>
                      <a:alpha val="0"/>
                    </a:schemeClr>
                  </a:solidFill>
                </a:ln>
                <a:solidFill>
                  <a:srgbClr val="FFDD74"/>
                </a:solidFill>
                <a:latin typeface="10X10" panose="020D0604000000000000" pitchFamily="50" charset="-127"/>
                <a:ea typeface="10X10" panose="020D0604000000000000" pitchFamily="50" charset="-127"/>
              </a:rPr>
              <a:t>= </a:t>
            </a:r>
            <a:r>
              <a:rPr lang="ko-KR" altLang="en-US" sz="1600" spc="-120" dirty="0" smtClean="0">
                <a:ln>
                  <a:solidFill>
                    <a:schemeClr val="accent1">
                      <a:shade val="50000"/>
                      <a:alpha val="0"/>
                    </a:schemeClr>
                  </a:solidFill>
                </a:ln>
                <a:solidFill>
                  <a:srgbClr val="FFDD74"/>
                </a:solidFill>
                <a:latin typeface="10X10" panose="020D0604000000000000" pitchFamily="50" charset="-127"/>
                <a:ea typeface="10X10" panose="020D0604000000000000" pitchFamily="50" charset="-127"/>
              </a:rPr>
              <a:t>종업원</a:t>
            </a:r>
            <a:endParaRPr lang="ko-KR" altLang="en-US" sz="1600" spc="-120" dirty="0">
              <a:ln>
                <a:solidFill>
                  <a:schemeClr val="accent1">
                    <a:shade val="50000"/>
                    <a:alpha val="0"/>
                  </a:schemeClr>
                </a:solidFill>
              </a:ln>
              <a:solidFill>
                <a:srgbClr val="FFDD74"/>
              </a:solidFill>
              <a:latin typeface="10X10" panose="020D0604000000000000" pitchFamily="50" charset="-127"/>
              <a:ea typeface="10X10" panose="020D0604000000000000" pitchFamily="50" charset="-127"/>
            </a:endParaRPr>
          </a:p>
        </p:txBody>
      </p:sp>
      <p:pic>
        <p:nvPicPr>
          <p:cNvPr id="31" name="그림 3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36000" y="2922005"/>
            <a:ext cx="720000" cy="720000"/>
          </a:xfrm>
          <a:prstGeom prst="rect">
            <a:avLst/>
          </a:prstGeom>
        </p:spPr>
      </p:pic>
      <p:pic>
        <p:nvPicPr>
          <p:cNvPr id="32" name="그림 3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828729" y="2920886"/>
            <a:ext cx="720000" cy="720000"/>
          </a:xfrm>
          <a:prstGeom prst="rect">
            <a:avLst/>
          </a:prstGeom>
        </p:spPr>
      </p:pic>
    </p:spTree>
    <p:extLst>
      <p:ext uri="{BB962C8B-B14F-4D97-AF65-F5344CB8AC3E}">
        <p14:creationId xmlns:p14="http://schemas.microsoft.com/office/powerpoint/2010/main" val="75636840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687216-9C76-4F29-934C-F430DF40C5FA}"/>
              </a:ext>
            </a:extLst>
          </p:cNvPr>
          <p:cNvSpPr txBox="1"/>
          <p:nvPr/>
        </p:nvSpPr>
        <p:spPr>
          <a:xfrm>
            <a:off x="108999" y="578130"/>
            <a:ext cx="590226" cy="830997"/>
          </a:xfrm>
          <a:prstGeom prst="rect">
            <a:avLst/>
          </a:prstGeom>
          <a:noFill/>
        </p:spPr>
        <p:txBody>
          <a:bodyPr wrap="none" rtlCol="0">
            <a:spAutoFit/>
          </a:bodyPr>
          <a:lstStyle/>
          <a:p>
            <a:r>
              <a:rPr lang="en-US" altLang="ko-KR" sz="48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1</a:t>
            </a:r>
            <a:r>
              <a:rPr lang="en-US" altLang="ko-KR" sz="48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a:t>
            </a:r>
            <a:endParaRPr lang="ko-KR" altLang="en-US" sz="48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endParaRPr>
          </a:p>
        </p:txBody>
      </p:sp>
      <p:cxnSp>
        <p:nvCxnSpPr>
          <p:cNvPr id="7" name="직선 연결선 6">
            <a:extLst>
              <a:ext uri="{FF2B5EF4-FFF2-40B4-BE49-F238E27FC236}">
                <a16:creationId xmlns:a16="http://schemas.microsoft.com/office/drawing/2014/main" id="{106B2A86-44CB-49BC-BDB2-D10827C1B20C}"/>
              </a:ext>
            </a:extLst>
          </p:cNvPr>
          <p:cNvCxnSpPr>
            <a:cxnSpLocks/>
          </p:cNvCxnSpPr>
          <p:nvPr/>
        </p:nvCxnSpPr>
        <p:spPr>
          <a:xfrm>
            <a:off x="0" y="1409700"/>
            <a:ext cx="11964988" cy="0"/>
          </a:xfrm>
          <a:prstGeom prst="line">
            <a:avLst/>
          </a:prstGeom>
          <a:ln w="22225">
            <a:solidFill>
              <a:srgbClr val="5E97E1"/>
            </a:solidFill>
            <a:tailEnd type="none" w="lg" len="lg"/>
          </a:ln>
        </p:spPr>
        <p:style>
          <a:lnRef idx="1">
            <a:schemeClr val="accent1"/>
          </a:lnRef>
          <a:fillRef idx="0">
            <a:schemeClr val="accent1"/>
          </a:fillRef>
          <a:effectRef idx="0">
            <a:schemeClr val="accent1"/>
          </a:effectRef>
          <a:fontRef idx="minor">
            <a:schemeClr val="tx1"/>
          </a:fontRef>
        </p:style>
      </p:cxnSp>
      <p:sp>
        <p:nvSpPr>
          <p:cNvPr id="8" name="직사각형 7">
            <a:extLst>
              <a:ext uri="{FF2B5EF4-FFF2-40B4-BE49-F238E27FC236}">
                <a16:creationId xmlns:a16="http://schemas.microsoft.com/office/drawing/2014/main" id="{7F54E38F-9565-44C2-95EB-B56A5E7E1804}"/>
              </a:ext>
            </a:extLst>
          </p:cNvPr>
          <p:cNvSpPr/>
          <p:nvPr/>
        </p:nvSpPr>
        <p:spPr>
          <a:xfrm>
            <a:off x="140610" y="377190"/>
            <a:ext cx="1186543" cy="276999"/>
          </a:xfrm>
          <a:prstGeom prst="rect">
            <a:avLst/>
          </a:prstGeom>
        </p:spPr>
        <p:txBody>
          <a:bodyPr wrap="none">
            <a:spAutoFit/>
          </a:bodyPr>
          <a:lstStyle/>
          <a:p>
            <a:r>
              <a:rPr lang="ko-KR" altLang="en-US" sz="12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대망의 </a:t>
            </a:r>
            <a:r>
              <a:rPr lang="en-US" altLang="ko-KR" sz="12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CR </a:t>
            </a:r>
            <a:r>
              <a:rPr lang="ko-KR" altLang="en-US" sz="12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세션</a:t>
            </a:r>
            <a:endParaRPr lang="ko-KR" altLang="en-US" sz="12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endParaRPr>
          </a:p>
        </p:txBody>
      </p:sp>
      <p:sp>
        <p:nvSpPr>
          <p:cNvPr id="9" name="직사각형 8">
            <a:extLst>
              <a:ext uri="{FF2B5EF4-FFF2-40B4-BE49-F238E27FC236}">
                <a16:creationId xmlns:a16="http://schemas.microsoft.com/office/drawing/2014/main" id="{8A2DE3A2-AD53-4BE7-9961-6DEFBBF5BB84}"/>
              </a:ext>
            </a:extLst>
          </p:cNvPr>
          <p:cNvSpPr/>
          <p:nvPr/>
        </p:nvSpPr>
        <p:spPr>
          <a:xfrm>
            <a:off x="778113" y="578130"/>
            <a:ext cx="1946367" cy="830997"/>
          </a:xfrm>
          <a:prstGeom prst="rect">
            <a:avLst/>
          </a:prstGeom>
        </p:spPr>
        <p:txBody>
          <a:bodyPr wrap="none">
            <a:spAutoFit/>
          </a:bodyPr>
          <a:lstStyle/>
          <a:p>
            <a:r>
              <a:rPr lang="en-US" altLang="ko-KR" sz="48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Model</a:t>
            </a:r>
            <a:endParaRPr lang="ko-KR" altLang="en-US" sz="48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endParaRPr>
          </a:p>
        </p:txBody>
      </p:sp>
      <p:cxnSp>
        <p:nvCxnSpPr>
          <p:cNvPr id="10" name="직선 연결선 9">
            <a:extLst>
              <a:ext uri="{FF2B5EF4-FFF2-40B4-BE49-F238E27FC236}">
                <a16:creationId xmlns:a16="http://schemas.microsoft.com/office/drawing/2014/main" id="{1C0C02F1-5017-4501-9EEC-656A101CF9CD}"/>
              </a:ext>
            </a:extLst>
          </p:cNvPr>
          <p:cNvCxnSpPr>
            <a:cxnSpLocks/>
          </p:cNvCxnSpPr>
          <p:nvPr/>
        </p:nvCxnSpPr>
        <p:spPr>
          <a:xfrm flipH="1">
            <a:off x="11892067" y="883444"/>
            <a:ext cx="4658" cy="537518"/>
          </a:xfrm>
          <a:prstGeom prst="line">
            <a:avLst/>
          </a:prstGeom>
          <a:ln w="152400">
            <a:solidFill>
              <a:srgbClr val="5E97E1"/>
            </a:solidFill>
            <a:tailEnd type="none" w="lg" len="lg"/>
          </a:ln>
        </p:spPr>
        <p:style>
          <a:lnRef idx="1">
            <a:schemeClr val="accent1"/>
          </a:lnRef>
          <a:fillRef idx="0">
            <a:schemeClr val="accent1"/>
          </a:fillRef>
          <a:effectRef idx="0">
            <a:schemeClr val="accent1"/>
          </a:effectRef>
          <a:fontRef idx="minor">
            <a:schemeClr val="tx1"/>
          </a:fontRef>
        </p:style>
      </p:cxnSp>
      <p:pic>
        <p:nvPicPr>
          <p:cNvPr id="2" name="그림 1"/>
          <p:cNvPicPr>
            <a:picLocks noChangeAspect="1"/>
          </p:cNvPicPr>
          <p:nvPr/>
        </p:nvPicPr>
        <p:blipFill rotWithShape="1">
          <a:blip r:embed="rId2"/>
          <a:srcRect l="-32" t="11760" r="333" b="5248"/>
          <a:stretch/>
        </p:blipFill>
        <p:spPr>
          <a:xfrm>
            <a:off x="952098" y="1680405"/>
            <a:ext cx="10569461" cy="4948995"/>
          </a:xfrm>
          <a:prstGeom prst="rect">
            <a:avLst/>
          </a:prstGeom>
          <a:effectLst/>
        </p:spPr>
      </p:pic>
      <p:pic>
        <p:nvPicPr>
          <p:cNvPr id="34" name="그림 33"/>
          <p:cNvPicPr>
            <a:picLocks noChangeAspect="1"/>
          </p:cNvPicPr>
          <p:nvPr/>
        </p:nvPicPr>
        <p:blipFill rotWithShape="1">
          <a:blip r:embed="rId2"/>
          <a:srcRect l="7299" t="39104" r="83744" b="56915"/>
          <a:stretch/>
        </p:blipFill>
        <p:spPr>
          <a:xfrm>
            <a:off x="404112" y="3592193"/>
            <a:ext cx="2567348" cy="641839"/>
          </a:xfrm>
          <a:prstGeom prst="rect">
            <a:avLst/>
          </a:prstGeom>
          <a:ln w="28575">
            <a:solidFill>
              <a:schemeClr val="bg1"/>
            </a:solidFill>
          </a:ln>
        </p:spPr>
      </p:pic>
      <p:sp>
        <p:nvSpPr>
          <p:cNvPr id="3" name="TextBox 2"/>
          <p:cNvSpPr txBox="1"/>
          <p:nvPr/>
        </p:nvSpPr>
        <p:spPr>
          <a:xfrm>
            <a:off x="5091041" y="2791974"/>
            <a:ext cx="4362092" cy="1600438"/>
          </a:xfrm>
          <a:prstGeom prst="rect">
            <a:avLst/>
          </a:prstGeom>
          <a:noFill/>
        </p:spPr>
        <p:txBody>
          <a:bodyPr wrap="none" rtlCol="0">
            <a:spAutoFit/>
          </a:bodyPr>
          <a:lstStyle/>
          <a:p>
            <a:r>
              <a:rPr lang="ko-KR" altLang="en-US" sz="1600" dirty="0" smtClean="0">
                <a:solidFill>
                  <a:schemeClr val="bg1"/>
                </a:solidFill>
                <a:latin typeface="10X10" panose="020D0604000000000000" pitchFamily="50" charset="-127"/>
                <a:ea typeface="10X10" panose="020D0604000000000000" pitchFamily="50" charset="-127"/>
              </a:rPr>
              <a:t>지금은 </a:t>
            </a:r>
            <a:r>
              <a:rPr lang="en-US" altLang="ko-KR" sz="1600" dirty="0" smtClean="0">
                <a:solidFill>
                  <a:schemeClr val="bg1"/>
                </a:solidFill>
                <a:latin typeface="10X10" panose="020D0604000000000000" pitchFamily="50" charset="-127"/>
                <a:ea typeface="10X10" panose="020D0604000000000000" pitchFamily="50" charset="-127"/>
              </a:rPr>
              <a:t>Nothing !</a:t>
            </a:r>
          </a:p>
          <a:p>
            <a:endParaRPr lang="en-US" altLang="ko-KR" sz="1600" dirty="0" smtClean="0">
              <a:solidFill>
                <a:schemeClr val="bg1"/>
              </a:solidFill>
              <a:latin typeface="10X10" panose="020D0604000000000000" pitchFamily="50" charset="-127"/>
              <a:ea typeface="10X10" panose="020D0604000000000000" pitchFamily="50" charset="-127"/>
            </a:endParaRPr>
          </a:p>
          <a:p>
            <a:r>
              <a:rPr lang="ko-KR" altLang="en-US" sz="1600" dirty="0" smtClean="0">
                <a:solidFill>
                  <a:schemeClr val="bg1"/>
                </a:solidFill>
                <a:latin typeface="10X10" panose="020D0604000000000000" pitchFamily="50" charset="-127"/>
                <a:ea typeface="10X10" panose="020D0604000000000000" pitchFamily="50" charset="-127"/>
              </a:rPr>
              <a:t>하지만 바로 여기에</a:t>
            </a:r>
            <a:endParaRPr lang="en-US" altLang="ko-KR" sz="1600" dirty="0">
              <a:solidFill>
                <a:schemeClr val="bg1"/>
              </a:solidFill>
              <a:latin typeface="10X10" panose="020D0604000000000000" pitchFamily="50" charset="-127"/>
              <a:ea typeface="10X10" panose="020D0604000000000000" pitchFamily="50" charset="-127"/>
            </a:endParaRPr>
          </a:p>
          <a:p>
            <a:r>
              <a:rPr lang="en-US" altLang="ko-KR" sz="1600" dirty="0" smtClean="0">
                <a:solidFill>
                  <a:schemeClr val="bg1"/>
                </a:solidFill>
                <a:latin typeface="10X10" panose="020D0604000000000000" pitchFamily="50" charset="-127"/>
                <a:ea typeface="10X10" panose="020D0604000000000000" pitchFamily="50" charset="-127"/>
              </a:rPr>
              <a:t>‘</a:t>
            </a:r>
            <a:r>
              <a:rPr lang="ko-KR" altLang="en-US" sz="1600" dirty="0" smtClean="0">
                <a:solidFill>
                  <a:schemeClr val="bg1"/>
                </a:solidFill>
                <a:latin typeface="10X10" panose="020D0604000000000000" pitchFamily="50" charset="-127"/>
                <a:ea typeface="10X10" panose="020D0604000000000000" pitchFamily="50" charset="-127"/>
              </a:rPr>
              <a:t>내가 다루고 싶은</a:t>
            </a:r>
            <a:r>
              <a:rPr lang="en-US" altLang="ko-KR" sz="1600" dirty="0" smtClean="0">
                <a:solidFill>
                  <a:schemeClr val="bg1"/>
                </a:solidFill>
                <a:latin typeface="10X10" panose="020D0604000000000000" pitchFamily="50" charset="-127"/>
                <a:ea typeface="10X10" panose="020D0604000000000000" pitchFamily="50" charset="-127"/>
              </a:rPr>
              <a:t>, </a:t>
            </a:r>
            <a:r>
              <a:rPr lang="ko-KR" altLang="en-US" sz="1600" dirty="0" smtClean="0">
                <a:solidFill>
                  <a:schemeClr val="bg1"/>
                </a:solidFill>
                <a:latin typeface="10X10" panose="020D0604000000000000" pitchFamily="50" charset="-127"/>
                <a:ea typeface="10X10" panose="020D0604000000000000" pitchFamily="50" charset="-127"/>
              </a:rPr>
              <a:t>가공하고 싶은 데이터는</a:t>
            </a:r>
            <a:endParaRPr lang="en-US" altLang="ko-KR" sz="1600" dirty="0" smtClean="0">
              <a:solidFill>
                <a:schemeClr val="bg1"/>
              </a:solidFill>
              <a:latin typeface="10X10" panose="020D0604000000000000" pitchFamily="50" charset="-127"/>
              <a:ea typeface="10X10" panose="020D0604000000000000" pitchFamily="50" charset="-127"/>
            </a:endParaRPr>
          </a:p>
          <a:p>
            <a:r>
              <a:rPr lang="ko-KR" altLang="en-US" sz="1600" dirty="0" smtClean="0">
                <a:solidFill>
                  <a:schemeClr val="bg1"/>
                </a:solidFill>
                <a:latin typeface="10X10" panose="020D0604000000000000" pitchFamily="50" charset="-127"/>
                <a:ea typeface="10X10" panose="020D0604000000000000" pitchFamily="50" charset="-127"/>
              </a:rPr>
              <a:t>이러이러한 </a:t>
            </a:r>
            <a:r>
              <a:rPr lang="ko-KR" altLang="en-US" sz="1600" dirty="0" err="1" smtClean="0">
                <a:solidFill>
                  <a:schemeClr val="bg1"/>
                </a:solidFill>
                <a:latin typeface="10X10" panose="020D0604000000000000" pitchFamily="50" charset="-127"/>
                <a:ea typeface="10X10" panose="020D0604000000000000" pitchFamily="50" charset="-127"/>
              </a:rPr>
              <a:t>종류고</a:t>
            </a:r>
            <a:r>
              <a:rPr lang="ko-KR" altLang="en-US" sz="1600" dirty="0" smtClean="0">
                <a:solidFill>
                  <a:schemeClr val="bg1"/>
                </a:solidFill>
                <a:latin typeface="10X10" panose="020D0604000000000000" pitchFamily="50" charset="-127"/>
                <a:ea typeface="10X10" panose="020D0604000000000000" pitchFamily="50" charset="-127"/>
              </a:rPr>
              <a:t> 이러이러한 특성을 가지고 있어</a:t>
            </a:r>
            <a:r>
              <a:rPr lang="en-US" altLang="ko-KR" sz="1600" dirty="0" smtClean="0">
                <a:solidFill>
                  <a:schemeClr val="bg1"/>
                </a:solidFill>
                <a:latin typeface="10X10" panose="020D0604000000000000" pitchFamily="50" charset="-127"/>
                <a:ea typeface="10X10" panose="020D0604000000000000" pitchFamily="50" charset="-127"/>
              </a:rPr>
              <a:t>’</a:t>
            </a:r>
          </a:p>
          <a:p>
            <a:r>
              <a:rPr lang="ko-KR" altLang="en-US" sz="1600" dirty="0" err="1" smtClean="0">
                <a:solidFill>
                  <a:schemeClr val="bg1"/>
                </a:solidFill>
                <a:latin typeface="10X10" panose="020D0604000000000000" pitchFamily="50" charset="-127"/>
                <a:ea typeface="10X10" panose="020D0604000000000000" pitchFamily="50" charset="-127"/>
              </a:rPr>
              <a:t>라고</a:t>
            </a:r>
            <a:r>
              <a:rPr lang="ko-KR" altLang="en-US" sz="1600" dirty="0" smtClean="0">
                <a:solidFill>
                  <a:schemeClr val="bg1"/>
                </a:solidFill>
                <a:latin typeface="10X10" panose="020D0604000000000000" pitchFamily="50" charset="-127"/>
                <a:ea typeface="10X10" panose="020D0604000000000000" pitchFamily="50" charset="-127"/>
              </a:rPr>
              <a:t> 적어줍니다 </a:t>
            </a:r>
            <a:r>
              <a:rPr lang="en-US" altLang="ko-KR" sz="1600" dirty="0" smtClean="0">
                <a:solidFill>
                  <a:schemeClr val="bg1"/>
                </a:solidFill>
                <a:latin typeface="10X10" panose="020D0604000000000000" pitchFamily="50" charset="-127"/>
                <a:ea typeface="10X10" panose="020D0604000000000000" pitchFamily="50" charset="-127"/>
              </a:rPr>
              <a:t>:)</a:t>
            </a:r>
          </a:p>
        </p:txBody>
      </p:sp>
      <p:sp>
        <p:nvSpPr>
          <p:cNvPr id="4" name="오른쪽 중괄호 3"/>
          <p:cNvSpPr/>
          <p:nvPr/>
        </p:nvSpPr>
        <p:spPr>
          <a:xfrm>
            <a:off x="4677508" y="2847962"/>
            <a:ext cx="205481" cy="1386070"/>
          </a:xfrm>
          <a:prstGeom prst="rightBrace">
            <a:avLst>
              <a:gd name="adj1" fmla="val 54487"/>
              <a:gd name="adj2" fmla="val 50000"/>
            </a:avLst>
          </a:prstGeom>
          <a:ln>
            <a:solidFill>
              <a:schemeClr val="bg1"/>
            </a:solidFill>
            <a:prstDash val="lg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Tree>
    <p:extLst>
      <p:ext uri="{BB962C8B-B14F-4D97-AF65-F5344CB8AC3E}">
        <p14:creationId xmlns:p14="http://schemas.microsoft.com/office/powerpoint/2010/main" val="415380592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1230</TotalTime>
  <Words>4257</Words>
  <Application>Microsoft Office PowerPoint</Application>
  <PresentationFormat>와이드스크린</PresentationFormat>
  <Paragraphs>704</Paragraphs>
  <Slides>55</Slides>
  <Notes>50</Notes>
  <HiddenSlides>0</HiddenSlides>
  <MMClips>1</MMClips>
  <ScaleCrop>false</ScaleCrop>
  <HeadingPairs>
    <vt:vector size="6" baseType="variant">
      <vt:variant>
        <vt:lpstr>사용한 글꼴</vt:lpstr>
      </vt:variant>
      <vt:variant>
        <vt:i4>6</vt:i4>
      </vt:variant>
      <vt:variant>
        <vt:lpstr>테마</vt:lpstr>
      </vt:variant>
      <vt:variant>
        <vt:i4>1</vt:i4>
      </vt:variant>
      <vt:variant>
        <vt:lpstr>슬라이드 제목</vt:lpstr>
      </vt:variant>
      <vt:variant>
        <vt:i4>55</vt:i4>
      </vt:variant>
    </vt:vector>
  </HeadingPairs>
  <TitlesOfParts>
    <vt:vector size="62" baseType="lpstr">
      <vt:lpstr>Wingdings</vt:lpstr>
      <vt:lpstr>더페이스샵 잉크립퀴드체</vt:lpstr>
      <vt:lpstr>맑은 고딕</vt:lpstr>
      <vt:lpstr>10X10 Bold</vt:lpstr>
      <vt:lpstr>10X10</vt:lpstr>
      <vt:lpstr>Arial</vt:lpstr>
      <vt:lpstr>Office 테마</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신 은주</dc:creator>
  <cp:lastModifiedBy>백 지수</cp:lastModifiedBy>
  <cp:revision>259</cp:revision>
  <dcterms:created xsi:type="dcterms:W3CDTF">2018-12-01T01:21:28Z</dcterms:created>
  <dcterms:modified xsi:type="dcterms:W3CDTF">2019-02-21T15:43:07Z</dcterms:modified>
</cp:coreProperties>
</file>